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93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11 730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08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12 550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2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13 430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114246400"/>
        <c:axId val="114247936"/>
        <c:axId val="0"/>
      </c:bar3DChart>
      <c:catAx>
        <c:axId val="114246400"/>
        <c:scaling>
          <c:orientation val="minMax"/>
        </c:scaling>
        <c:axPos val="b"/>
        <c:tickLblPos val="nextTo"/>
        <c:crossAx val="114247936"/>
        <c:crosses val="autoZero"/>
        <c:auto val="1"/>
        <c:lblAlgn val="ctr"/>
        <c:lblOffset val="100"/>
      </c:catAx>
      <c:valAx>
        <c:axId val="114247936"/>
        <c:scaling>
          <c:orientation val="minMax"/>
        </c:scaling>
        <c:delete val="1"/>
        <c:axPos val="l"/>
        <c:numFmt formatCode="#,##0" sourceLinked="1"/>
        <c:tickLblPos val="none"/>
        <c:crossAx val="114246400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65618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 қатынастар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бөлімі” ММ-нің   2021-2023 жылға арналған азаматтық бюджеті жобасының  шығыстары орындалуы 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Жансүгіров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906280" cy="3168352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371474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500034" y="2214554"/>
          <a:ext cx="8143931" cy="2486428"/>
        </p:xfrm>
        <a:graphic>
          <a:graphicData uri="http://schemas.openxmlformats.org/drawingml/2006/table">
            <a:tbl>
              <a:tblPr/>
              <a:tblGrid>
                <a:gridCol w="4648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7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4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1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11730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12550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54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</a:t>
                      </a:r>
                      <a:r>
                        <a:rPr kumimoji="0" lang="kk-KZ" sz="14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 (облыстық маңызы бар қалаларда) жер қатынастарын реттеу саласындағы мемлекеттік саясатты іске асыру жөніндегі қызметтер</a:t>
                      </a:r>
                      <a:endParaRPr kumimoji="0" lang="ru-RU" sz="1400" b="0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11730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12550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13430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04664"/>
            <a:ext cx="8286808" cy="158417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 қатынастар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бөлімі” ММ-нің </a:t>
            </a: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“Ақсу ауданының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 қатынастар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бөлімі” ММ-нің   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</TotalTime>
  <Words>103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“Ақсу ауданының жер қатынастар бөлімі”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36</cp:revision>
  <dcterms:created xsi:type="dcterms:W3CDTF">2019-10-29T05:55:48Z</dcterms:created>
  <dcterms:modified xsi:type="dcterms:W3CDTF">2020-05-12T20:16:39Z</dcterms:modified>
</cp:coreProperties>
</file>