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2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Жалпы сипаттағы мем.қызмет</c:v>
                </c:pt>
                <c:pt idx="1">
                  <c:v>ЖКХ</c:v>
                </c:pt>
                <c:pt idx="2">
                  <c:v>Өзгелер</c:v>
                </c:pt>
                <c:pt idx="3">
                  <c:v>Білім беру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28987</c:v>
                </c:pt>
                <c:pt idx="1">
                  <c:v>22206</c:v>
                </c:pt>
                <c:pt idx="2">
                  <c:v>9079</c:v>
                </c:pt>
                <c:pt idx="3">
                  <c:v>117010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4CFE3F-EF21-4628-B250-500A798E285F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3938016"/>
          </a:xfrm>
        </p:spPr>
        <p:txBody>
          <a:bodyPr>
            <a:normAutofit fontScale="90000"/>
          </a:bodyPr>
          <a:lstStyle/>
          <a:p>
            <a:r>
              <a:rPr lang="kk-KZ" sz="5401" b="1" cap="all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kk-KZ" sz="5401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 арналған </a:t>
            </a:r>
            <a:br>
              <a:rPr lang="kk-KZ" sz="5401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1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Пенжім</a:t>
            </a:r>
            <a:r>
              <a:rPr lang="kk-KZ" sz="5401" b="1" cap="all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1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 округінің азаматтық бюджеті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62227"/>
              </p:ext>
            </p:extLst>
          </p:nvPr>
        </p:nvGraphicFramePr>
        <p:xfrm>
          <a:off x="1162050" y="1898076"/>
          <a:ext cx="9879010" cy="43503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5802"/>
                <a:gridCol w="1975802"/>
                <a:gridCol w="1975802"/>
                <a:gridCol w="1975802"/>
                <a:gridCol w="1975802"/>
              </a:tblGrid>
              <a:tr h="550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  <a:tr h="63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Тұрғындардың саны, мың адам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11864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  <a:tr h="63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Күнкөрістің ең төменгі деңгейі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28698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  <a:tr h="63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Зейнетақының ең төменгі мөлшері,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  <a:tr h="63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алық зейнетақы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  <a:tr h="63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Еңбекақының ең төменгі мөлшері,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42500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  <a:tr h="633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Айлық есептік көрсеткіш,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АЕК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9" marR="62309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500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Пенжім</a:t>
            </a:r>
            <a:r>
              <a:rPr lang="kk-KZ" sz="2500" b="1" cap="all" dirty="0" smtClean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5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 округінің әлеуметтік-экономикалық дамуының негізгі көрсеткіштері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934" y="897996"/>
            <a:ext cx="10363200" cy="1524000"/>
          </a:xfrm>
        </p:spPr>
        <p:txBody>
          <a:bodyPr>
            <a:normAutofit fontScale="90000"/>
          </a:bodyPr>
          <a:lstStyle/>
          <a:p>
            <a:pPr lvl="0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400" u="sng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Аудандық маңызы бар қала, ауылдық округ </a:t>
            </a:r>
            <a:r>
              <a:rPr lang="kk-KZ" sz="2400" u="sng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бюджеті </a:t>
            </a:r>
            <a:r>
              <a:rPr lang="kk-KZ" sz="2400" b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</a:t>
            </a:r>
            <a:r>
              <a:rPr lang="kk-KZ" sz="24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қоры.</a:t>
            </a:r>
            <a:r>
              <a:rPr lang="ru-RU" sz="2000" b="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0850" y="3144983"/>
            <a:ext cx="9733512" cy="2047394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алды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уылдық округінің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 Панфилов аудандық мәслихатының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жылғы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09 қаңтардағы 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«Панфилов ауданының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Жаркент қаласы мен ауылдық округтерінің 2019-2021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 арналған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бюджеттері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туралы»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6-48-300 шешімін  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іске асыру туралы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шешіміне негізінде кірістер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162543 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млн.теңге және шығындар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182343</a:t>
            </a:r>
            <a:r>
              <a:rPr lang="kk-KZ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млн.теңге көлемінде бекітілген. 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1351"/>
              </p:ext>
            </p:extLst>
          </p:nvPr>
        </p:nvGraphicFramePr>
        <p:xfrm>
          <a:off x="913881" y="160782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Түсімдер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оның ішінде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145343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162543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165000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170000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33442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емес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Негізгі капиталды сатудан түсетін кірістер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Трансферттердің түсімдері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129101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135000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145000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аржы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активтерін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сатудан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түсетін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Бос қалдықтар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Шығындар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143363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182343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165000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170000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024128"/>
          </a:xfrm>
        </p:spPr>
        <p:txBody>
          <a:bodyPr>
            <a:normAutofit/>
          </a:bodyPr>
          <a:lstStyle/>
          <a:p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 арналған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Пенжім</a:t>
            </a: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 округі бюджетінің </a:t>
            </a: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параметрлері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421345"/>
              </p:ext>
            </p:extLst>
          </p:nvPr>
        </p:nvGraphicFramePr>
        <p:xfrm>
          <a:off x="983674" y="2261755"/>
          <a:ext cx="10374085" cy="280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253"/>
                <a:gridCol w="1368196"/>
                <a:gridCol w="1527004"/>
                <a:gridCol w="1453708"/>
                <a:gridCol w="1260924"/>
              </a:tblGrid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Функционалдық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топтар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3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 шығыстар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млн.теңге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145363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182343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74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сипаттағы мемлекеттік қызметтер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24041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Көлік</a:t>
                      </a:r>
                      <a:r>
                        <a:rPr lang="kk-KZ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коммуникация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Тұрғын үй-коммуналдық шаруашылық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22206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Өзгелер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Пайдаланылмаған</a:t>
                      </a:r>
                      <a:r>
                        <a:rPr lang="kk-KZ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трансферттері қайтару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Шығыстар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kk-KZ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 арналған </a:t>
            </a:r>
            <a:r>
              <a:rPr lang="kk-KZ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 округ бюджетінің </a:t>
            </a:r>
            <a:r>
              <a:rPr lang="kk-KZ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шығыстары Мемлекет басшысының Қазақстан халқына Жолдауы, мемлекеттік және салалық бағдарламалары, </a:t>
            </a:r>
            <a:r>
              <a:rPr lang="kk-KZ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2019-2021  </a:t>
            </a:r>
            <a:r>
              <a:rPr lang="kk-KZ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 арналған Панфилов ауданының даму бағдарламасының шараларын жүзеге асыруға бағытталған.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50608"/>
              </p:ext>
            </p:extLst>
          </p:nvPr>
        </p:nvGraphicFramePr>
        <p:xfrm>
          <a:off x="1006763" y="5056139"/>
          <a:ext cx="10353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582"/>
                <a:gridCol w="1399309"/>
                <a:gridCol w="1537855"/>
                <a:gridCol w="1593273"/>
                <a:gridCol w="1052946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</a:t>
                      </a:r>
                      <a:endParaRPr lang="ru-RU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111802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117010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118000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119000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ШЫҒЫСТАРЫНЫҢ ҮЛЕСІ,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11975"/>
              </p:ext>
            </p:extLst>
          </p:nvPr>
        </p:nvGraphicFramePr>
        <p:xfrm>
          <a:off x="1162050" y="2674938"/>
          <a:ext cx="9879013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37" y="1135519"/>
            <a:ext cx="3932237" cy="1926336"/>
          </a:xfrm>
        </p:spPr>
        <p:txBody>
          <a:bodyPr/>
          <a:lstStyle/>
          <a:p>
            <a:r>
              <a:rPr lang="kk-KZ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Білім беру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66" y="1607994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elana.kz/wp-content/uploads/2018/12/WhatsApp-Image-2018-12-13-at-17.23.46-28229-1024x76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711699"/>
            <a:ext cx="2467882" cy="18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балабақша бөбе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854200"/>
            <a:ext cx="4428305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 мекендердің көшелерін жарықтандыру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7593,0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 теңге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 мекендердің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санитариясын қамтамасыз ету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3554,0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 теңге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мекендерді абаттандыру және көгалдандыру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11059,0 мың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Тұрғын үй-коммуналдық шаруашылығы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Картинки по запросу сан очист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сан очист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тазалық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tirshilik-tynysy.kz/uploads/posts/2018-11/medium/1543588456_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65137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Картинки по запросу көше жарығ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көше жарығ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Картинки по запросу көше жарығ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879349"/>
            <a:ext cx="4251325" cy="23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300" y="3204794"/>
            <a:ext cx="4470400" cy="1905001"/>
          </a:xfrm>
        </p:spPr>
        <p:txBody>
          <a:bodyPr>
            <a:normAutofit fontScale="92500"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Пенжім ауылында шағын футбол мен мәдениет үйінің саябағын ағымдағы жөндеу – 9079 млн,теңге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80833"/>
            <a:ext cx="4470400" cy="1252728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ңірлерді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 2020 жылға дейінгі бағдарламасы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Картинки по запросу спорт площад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спорт площа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0" y="815884"/>
            <a:ext cx="4184424" cy="31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спорт площад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92" y="3254285"/>
            <a:ext cx="5715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1003</TotalTime>
  <Words>392</Words>
  <Application>Microsoft Office PowerPoint</Application>
  <PresentationFormat>Произвольный</PresentationFormat>
  <Paragraphs>138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2019-2021 жылдарға арналған  Пенжім ауылдық округінің азаматтық бюджеті</vt:lpstr>
      <vt:lpstr>Пенжім ауылдық округінің әлеуметтік-экономикалық дамуының негізгі көрсеткіштері</vt:lpstr>
      <vt:lpstr>Аудандық маңызы бар қала, ауылдық округ бюджеті 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қоры. </vt:lpstr>
      <vt:lpstr>2019-2021 жылдарға арналған Пенжім Ауылдық округі бюджетінің негізгі параметрлері</vt:lpstr>
      <vt:lpstr>Шығыстар   2019-2021 жылдарға арналған ауылдық округ бюджетінің шығыстары Мемлекет басшысының Қазақстан халқына Жолдауы, мемлекеттік және салалық бағдарламалары, 2019-2021  жылдарға арналған Панфилов ауданының даму бағдарламасының шараларын жүзеге асыруға бағытталған. </vt:lpstr>
      <vt:lpstr>БЮДЖЕТ ШЫҒЫСТАРЫНЫҢ ҮЛЕСІ, %</vt:lpstr>
      <vt:lpstr>Мектепке дейінгі Білім беру</vt:lpstr>
      <vt:lpstr>Тұрғын үй-коммуналдық шаруашылығы</vt:lpstr>
      <vt:lpstr>Өңірлерді дамытудың 2020 жылға дейінгі бағдарламасы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22</cp:lastModifiedBy>
  <cp:revision>79</cp:revision>
  <dcterms:created xsi:type="dcterms:W3CDTF">2018-01-25T05:17:13Z</dcterms:created>
  <dcterms:modified xsi:type="dcterms:W3CDTF">2019-10-31T18:47:23Z</dcterms:modified>
</cp:coreProperties>
</file>