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78" r:id="rId2"/>
    <p:sldId id="1096" r:id="rId3"/>
    <p:sldId id="1165" r:id="rId4"/>
    <p:sldId id="1167" r:id="rId5"/>
    <p:sldId id="1166" r:id="rId6"/>
    <p:sldId id="1111" r:id="rId7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8362D290-4974-4D90-B6A8-82060F1112E2}">
          <p14:sldIdLst>
            <p14:sldId id="1078"/>
            <p14:sldId id="1096"/>
            <p14:sldId id="1165"/>
            <p14:sldId id="1166"/>
            <p14:sldId id="1111"/>
            <p14:sldId id="1162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CC"/>
    <a:srgbClr val="FFFFCC"/>
    <a:srgbClr val="CCECFF"/>
    <a:srgbClr val="FFFF00"/>
    <a:srgbClr val="00FFFF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1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6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Гражданский бюджет </a:t>
            </a:r>
            <a:r>
              <a:rPr lang="ru-RU" sz="3200" i="0" dirty="0" smtClean="0">
                <a:solidFill>
                  <a:schemeClr val="tx1"/>
                </a:solidFill>
              </a:rPr>
              <a:t/>
            </a:r>
            <a:br>
              <a:rPr lang="ru-RU" sz="3200" i="0" dirty="0" smtClean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«Отдел экономики и бюджетного планирования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Коксуского</a:t>
            </a:r>
            <a:r>
              <a:rPr lang="ru-RU" sz="3200" b="1" i="0" dirty="0" smtClean="0">
                <a:solidFill>
                  <a:schemeClr val="tx1"/>
                </a:solidFill>
              </a:rPr>
              <a:t> района»</a:t>
            </a:r>
            <a:r>
              <a:rPr lang="ru-RU" sz="3200" i="0" dirty="0" smtClean="0">
                <a:solidFill>
                  <a:schemeClr val="tx1"/>
                </a:solidFill>
              </a:rPr>
              <a:t/>
            </a:r>
            <a:br>
              <a:rPr lang="ru-RU" sz="3200" i="0" dirty="0" smtClean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  </a:t>
            </a:r>
            <a:r>
              <a:rPr lang="ru-RU" sz="3200" b="1" i="0" dirty="0">
                <a:solidFill>
                  <a:schemeClr val="tx1"/>
                </a:solidFill>
              </a:rPr>
              <a:t>на </a:t>
            </a:r>
            <a:r>
              <a:rPr lang="ru-RU" sz="3200" b="1" i="0" dirty="0" smtClean="0">
                <a:solidFill>
                  <a:schemeClr val="tx1"/>
                </a:solidFill>
              </a:rPr>
              <a:t>30 ноября  2020 года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 Балпык би.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Акимат Астаны запустил акцию «Задай вопрос акиму» - Новости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30" y="1000108"/>
            <a:ext cx="9433048" cy="56886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2480" y="1052736"/>
            <a:ext cx="4392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C000"/>
                </a:solidFill>
              </a:rPr>
              <a:t>Услуги по реализации государственной  политики в области формирования и развития экономической </a:t>
            </a:r>
            <a:r>
              <a:rPr lang="ru-RU" i="1" dirty="0" err="1" smtClean="0">
                <a:solidFill>
                  <a:srgbClr val="FFC000"/>
                </a:solidFill>
              </a:rPr>
              <a:t>политики,системы</a:t>
            </a:r>
            <a:r>
              <a:rPr lang="ru-RU" i="1" dirty="0" smtClean="0">
                <a:solidFill>
                  <a:srgbClr val="FFC000"/>
                </a:solidFill>
              </a:rPr>
              <a:t> государственного планирования </a:t>
            </a:r>
            <a:endParaRPr lang="ru-RU" dirty="0" smtClean="0"/>
          </a:p>
          <a:p>
            <a:r>
              <a:rPr lang="ru-RU" i="1" dirty="0" smtClean="0">
                <a:solidFill>
                  <a:srgbClr val="FFC000"/>
                </a:solidFill>
              </a:rPr>
              <a:t>на 30 ноября 2020</a:t>
            </a:r>
            <a:r>
              <a:rPr lang="kk-KZ" i="1" dirty="0" smtClean="0">
                <a:solidFill>
                  <a:srgbClr val="FFC000"/>
                </a:solidFill>
              </a:rPr>
              <a:t> года освоено                14092,8 тыс. тенге, </a:t>
            </a:r>
            <a:endParaRPr lang="ru-RU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Товары и услуги - KP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7168" y="1268760"/>
            <a:ext cx="7488832" cy="53285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8092" y="1142984"/>
            <a:ext cx="43924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Капитальные расходы государственного органа </a:t>
            </a:r>
            <a:r>
              <a:rPr lang="ru-RU" b="1" i="1" dirty="0" err="1" smtClean="0"/>
              <a:t>выделенно</a:t>
            </a:r>
            <a:r>
              <a:rPr lang="ru-RU" b="1" i="1" dirty="0" smtClean="0"/>
              <a:t> 7778,0 тыс. тенге</a:t>
            </a:r>
            <a:r>
              <a:rPr lang="kk-KZ" b="1" i="1" dirty="0" smtClean="0"/>
              <a:t> На 30 ноября 2020 года освоено 7377,7 тыс. </a:t>
            </a:r>
            <a:r>
              <a:rPr lang="kk-KZ" b="1" i="1" dirty="0"/>
              <a:t>тенге</a:t>
            </a:r>
            <a:r>
              <a:rPr lang="kk-KZ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1000108"/>
            <a:ext cx="8420100" cy="1143000"/>
          </a:xfrm>
        </p:spPr>
        <p:txBody>
          <a:bodyPr/>
          <a:lstStyle/>
          <a:p>
            <a:pPr algn="ctr"/>
            <a:r>
              <a:rPr lang="ru-RU" sz="2400" b="1" dirty="0" smtClean="0"/>
              <a:t>Бюджетные кредиты для реализации мер социальной поддержки специалистов</a:t>
            </a:r>
            <a:endParaRPr lang="ru-RU" sz="2400" b="1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0968" y="1928802"/>
            <a:ext cx="9286940" cy="466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23844" y="2071678"/>
            <a:ext cx="3857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Выделенно</a:t>
            </a:r>
            <a:r>
              <a:rPr lang="ru-RU" dirty="0" smtClean="0">
                <a:solidFill>
                  <a:srgbClr val="FF0000"/>
                </a:solidFill>
              </a:rPr>
              <a:t> 207469,0 </a:t>
            </a:r>
            <a:r>
              <a:rPr lang="ru-RU" dirty="0" err="1" smtClean="0">
                <a:solidFill>
                  <a:srgbClr val="FF0000"/>
                </a:solidFill>
              </a:rPr>
              <a:t>тыс</a:t>
            </a:r>
            <a:r>
              <a:rPr lang="ru-RU" dirty="0" smtClean="0">
                <a:solidFill>
                  <a:srgbClr val="FF0000"/>
                </a:solidFill>
              </a:rPr>
              <a:t> тенге. </a:t>
            </a:r>
            <a:r>
              <a:rPr lang="ru-RU" dirty="0" err="1" smtClean="0">
                <a:solidFill>
                  <a:srgbClr val="FF0000"/>
                </a:solidFill>
              </a:rPr>
              <a:t>Освоенно</a:t>
            </a:r>
            <a:r>
              <a:rPr lang="ru-RU" dirty="0" smtClean="0">
                <a:solidFill>
                  <a:srgbClr val="FF0000"/>
                </a:solidFill>
              </a:rPr>
              <a:t> на 30 ноября 2020 года  186633,4 </a:t>
            </a:r>
            <a:r>
              <a:rPr lang="ru-RU" dirty="0" err="1" smtClean="0">
                <a:solidFill>
                  <a:srgbClr val="FF0000"/>
                </a:solidFill>
              </a:rPr>
              <a:t>тыс</a:t>
            </a:r>
            <a:r>
              <a:rPr lang="ru-RU" dirty="0" smtClean="0">
                <a:solidFill>
                  <a:srgbClr val="FF0000"/>
                </a:solidFill>
              </a:rPr>
              <a:t>  тенге 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928670"/>
            <a:ext cx="8420100" cy="1143000"/>
          </a:xfrm>
        </p:spPr>
        <p:txBody>
          <a:bodyPr/>
          <a:lstStyle/>
          <a:p>
            <a:pPr algn="ctr"/>
            <a:r>
              <a:rPr lang="ru-RU" sz="2400" b="1" i="0" dirty="0" smtClean="0"/>
              <a:t>Реализация мер по оказанию социальной помощи специалистам</a:t>
            </a:r>
            <a:endParaRPr lang="ru-RU" sz="2400" b="1" i="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092" y="1857364"/>
            <a:ext cx="9502804" cy="470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80968" y="2000240"/>
            <a:ext cx="37862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 реализацию мер по оказанию социальной помощи на 2020 год </a:t>
            </a:r>
            <a:r>
              <a:rPr lang="ru-RU" dirty="0" err="1" smtClean="0">
                <a:solidFill>
                  <a:srgbClr val="FF0000"/>
                </a:solidFill>
              </a:rPr>
              <a:t>выделенно</a:t>
            </a:r>
            <a:r>
              <a:rPr lang="ru-RU" dirty="0" smtClean="0">
                <a:solidFill>
                  <a:srgbClr val="FF0000"/>
                </a:solidFill>
              </a:rPr>
              <a:t> 35 205,0  тыс.тенге. На 30 ноября 2020 года </a:t>
            </a:r>
            <a:r>
              <a:rPr lang="ru-RU" dirty="0" err="1" smtClean="0">
                <a:solidFill>
                  <a:srgbClr val="FF0000"/>
                </a:solidFill>
              </a:rPr>
              <a:t>освоенно</a:t>
            </a:r>
            <a:r>
              <a:rPr lang="ru-RU" dirty="0" smtClean="0">
                <a:solidFill>
                  <a:srgbClr val="FF0000"/>
                </a:solidFill>
              </a:rPr>
              <a:t>  34042,7 тыс. тенге.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бюджет  на 30 ноября 2020 года Государственного учереждения «Отдел экономики и бюджетного планирования Коксуского района»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665110170"/>
              </p:ext>
            </p:extLst>
          </p:nvPr>
        </p:nvGraphicFramePr>
        <p:xfrm>
          <a:off x="666720" y="1357298"/>
          <a:ext cx="8440762" cy="4213696"/>
        </p:xfrm>
        <a:graphic>
          <a:graphicData uri="http://schemas.openxmlformats.org/drawingml/2006/table">
            <a:tbl>
              <a:tblPr/>
              <a:tblGrid>
                <a:gridCol w="5430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14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20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4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Выделенно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на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2020год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Освоенно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на 30 ноября  2020г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88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268366,0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242146,6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33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по реализации государственной политики в области формирования и развития экономической политики, системы государственного планирования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17914,0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14092,8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6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7778,0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7377,7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787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Бюджетные кредиты местным исполнительным органам для реализации мер социальной поддержки специалистов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207469,0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186633,4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787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Реализация мер  по оказанию социальной  поддержки специалистов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smtClean="0">
                          <a:effectLst/>
                          <a:latin typeface="+mj-lt"/>
                        </a:rPr>
                        <a:t>35205,0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34042,7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26639</TotalTime>
  <Words>189</Words>
  <Application>Microsoft Office PowerPoint</Application>
  <PresentationFormat>Лист A4 (210x297 мм)</PresentationFormat>
  <Paragraphs>32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Международный</vt:lpstr>
      <vt:lpstr>Гражданский бюджет  «Отдел экономики и бюджетного планирования Коксуского района»   на 30 ноября  2020 года</vt:lpstr>
      <vt:lpstr>Слайд 2</vt:lpstr>
      <vt:lpstr>Слайд 3</vt:lpstr>
      <vt:lpstr>Бюджетные кредиты для реализации мер социальной поддержки специалистов</vt:lpstr>
      <vt:lpstr>Реализация мер по оказанию социальной помощи специалистам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2007</cp:revision>
  <cp:lastPrinted>2016-07-20T11:16:55Z</cp:lastPrinted>
  <dcterms:created xsi:type="dcterms:W3CDTF">2004-02-06T14:47:15Z</dcterms:created>
  <dcterms:modified xsi:type="dcterms:W3CDTF">2020-12-21T11:53:08Z</dcterms:modified>
</cp:coreProperties>
</file>