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8"/>
  </p:notesMasterIdLst>
  <p:handoutMasterIdLst>
    <p:handoutMasterId r:id="rId9"/>
  </p:handoutMasterIdLst>
  <p:sldIdLst>
    <p:sldId id="1078" r:id="rId2"/>
    <p:sldId id="1163" r:id="rId3"/>
    <p:sldId id="1167" r:id="rId4"/>
    <p:sldId id="1164" r:id="rId5"/>
    <p:sldId id="1165" r:id="rId6"/>
    <p:sldId id="1166" r:id="rId7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7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исполненин за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 2020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Кокуского района" на 2020 год составляет в сумме 683 212,0 тыс. тенге, исполнено на 30 ноября 2020 год  666 954,93 тыс тенге в том числе: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455001015 «услуги по реализации государственной политики в местном уровне в сфере культуры и развитие языков» на содержание отдела в 2020 году  было выделено 7 885,00тыс тенге освоено </a:t>
            </a:r>
            <a:r>
              <a:rPr lang="kk-KZ" dirty="0">
                <a:solidFill>
                  <a:srgbClr val="FFFF00"/>
                </a:solidFill>
              </a:rPr>
              <a:t>6829,66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тыс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тенге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696" y="1124744"/>
            <a:ext cx="53850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</a:t>
            </a:r>
            <a:r>
              <a:rPr lang="kk-K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числе на заработную плату </a:t>
            </a:r>
            <a:r>
              <a:rPr lang="kk-KZ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сотрудников </a:t>
            </a:r>
            <a:r>
              <a:rPr lang="kk-KZ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штатного расписания так же индивидульный подоходный налог , пенсионные отчисление так же прочие удержание выделено  2940,4 тыс тенге , леч пособие -622,0 тыс тенге,социальный налог -124,4 тыс тенге освоено, социальные отчисление-95,0 тыс тенге использовано,мед страхование-77,9 тыс тенге заработная плата технического персонала 1 472,4,0 тыс тенге  перечислено. Налоги и прочие удержание с технического персонала-137,9 тыс тенге освоено, приобретение канцелярских товаров, а так приобретение прочих товаров 240,0 тыс тенге освоено,Оплата связи и Доступ к сети Интернет-321,7,0 тыс тенге оплачено, Обслуживание,банковские финансовые услуги, ремонт компьютерной техники -797,7 тыс тенге перечислено на 30 ноября 2020 год</a:t>
            </a:r>
            <a:endParaRPr lang="ru-RU" sz="1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36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250163,0 тысяч тенге из них 234 970,0  тыс 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2480" y="4509120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455007015-159/169-Развитие государственного языка и других  языков народа Казахстана в 2020 году за год выделено -1035,0 тыс тенге использовано полностью.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455010015416- приобрели лицензию для програмного продукта 1С бухгалтерия 188,0 тыс тенге полностью использованы средства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7690" y="4725144"/>
            <a:ext cx="77737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того, на программу 455032015-418 на Капитальные расходы </a:t>
            </a:r>
            <a:r>
              <a:rPr lang="ru-RU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подведомостных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учереждений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организации–в  2020 году выделено 423941,0 </a:t>
            </a:r>
            <a:r>
              <a:rPr lang="ru-RU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тенге.освоено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423940,5 </a:t>
            </a:r>
            <a:r>
              <a:rPr lang="ru-RU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тенге</a:t>
            </a:r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26460</TotalTime>
  <Words>248</Words>
  <Application>Microsoft Office PowerPoint</Application>
  <PresentationFormat>Лист A4 (210x297 мм)</PresentationFormat>
  <Paragraphs>11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Гражданский бюджет исполненин за ноябрь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1957</cp:revision>
  <cp:lastPrinted>2016-07-20T11:16:55Z</cp:lastPrinted>
  <dcterms:created xsi:type="dcterms:W3CDTF">2004-02-06T14:47:15Z</dcterms:created>
  <dcterms:modified xsi:type="dcterms:W3CDTF">2021-01-13T16:53:58Z</dcterms:modified>
</cp:coreProperties>
</file>