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2590800"/>
          </a:xfrm>
        </p:spPr>
        <p:txBody>
          <a:bodyPr>
            <a:noAutofit/>
          </a:bodyPr>
          <a:lstStyle/>
          <a:p>
            <a:pPr algn="ctr"/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Бюджеттік бағдарлама </a:t>
            </a: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473001 </a:t>
            </a: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Аудан</a:t>
            </a: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дық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облыстық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маңызы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қаланың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ветеринария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бөлімі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0200" y="3886200"/>
            <a:ext cx="6787896" cy="2057400"/>
          </a:xfrm>
        </p:spPr>
        <p:txBody>
          <a:bodyPr>
            <a:normAutofit/>
          </a:bodyPr>
          <a:lstStyle/>
          <a:p>
            <a:pPr algn="r"/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2019 жылы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Жергілікті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деңгейде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ветеринария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саласындағы мемлекеттік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саясатты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асыру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жөніндегі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қызметтерге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14 266,0 мың.теңге </a:t>
            </a:r>
            <a:endParaRPr lang="kk-KZ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қаражат бөлінді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2590800"/>
          </a:xfrm>
        </p:spPr>
        <p:txBody>
          <a:bodyPr>
            <a:noAutofit/>
          </a:bodyPr>
          <a:lstStyle/>
          <a:p>
            <a:pPr algn="ctr"/>
            <a:r>
              <a:rPr lang="kk-KZ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Бюджеттік бағдарлама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473003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органның</a:t>
            </a:r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күрделі</a:t>
            </a:r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шығыстары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3657600"/>
            <a:ext cx="8229600" cy="17526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Машиналар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жабдықтар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өндірістік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шаруашылық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мүккамал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құралдарын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ға 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250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,0 мың.теңге 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қаражат бөлінді</a:t>
            </a:r>
            <a:b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914400"/>
            <a:ext cx="7315200" cy="1981200"/>
          </a:xfrm>
        </p:spPr>
        <p:txBody>
          <a:bodyPr>
            <a:noAutofit/>
          </a:bodyPr>
          <a:lstStyle/>
          <a:p>
            <a:pPr algn="ctr"/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Бюджеттік бағдарлама </a:t>
            </a:r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473007</a:t>
            </a:r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Қаңғыбас иттер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мысықтарды аулауды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және жоюды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ұйымдастыру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33600" y="4114800"/>
            <a:ext cx="6553200" cy="1905000"/>
          </a:xfrm>
        </p:spPr>
        <p:txBody>
          <a:bodyPr/>
          <a:lstStyle/>
          <a:p>
            <a:pPr algn="r">
              <a:buNone/>
            </a:pP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Қаңғыбас иттер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мысықтарды аулауды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 жоюды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ұйымдастыруға 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4 000</a:t>
            </a: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,0 мың.теңге </a:t>
            </a: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қаражат бөлінді</a:t>
            </a: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990600"/>
            <a:ext cx="7696200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Бюджеттік бағдарлама 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473008</a:t>
            </a:r>
            <a: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қойылатын және жойылатын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ауру 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жануарлардың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жануарлардан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алынатын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өнімдер 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шикізаттың құнын иелеріне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өтеу</a:t>
            </a:r>
            <a:r>
              <a:rPr lang="kk-KZ" sz="3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3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362200"/>
          </a:xfrm>
        </p:spPr>
        <p:txBody>
          <a:bodyPr/>
          <a:lstStyle/>
          <a:p>
            <a:pPr algn="r">
              <a:buNone/>
            </a:pPr>
            <a:endParaRPr lang="kk-KZ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қойылатын және жойылатын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ауру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жануарлардың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жануарлардан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алынатын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өнімдер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шикізаттың құнын иелеріне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өтеуге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793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,0 мың.теңге қаражат бөлінді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468562"/>
          </a:xfrm>
        </p:spPr>
        <p:txBody>
          <a:bodyPr>
            <a:normAutofit/>
          </a:bodyPr>
          <a:lstStyle/>
          <a:p>
            <a:pPr algn="ctr"/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Бюджеттік бағдарлама </a:t>
            </a:r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473009</a:t>
            </a:r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Жануарлардың энзоотиялық аурулары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ветеринариялық іс-шараларды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жүргізу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09800" y="3581400"/>
            <a:ext cx="6723888" cy="2667000"/>
          </a:xfrm>
        </p:spPr>
        <p:txBody>
          <a:bodyPr/>
          <a:lstStyle/>
          <a:p>
            <a:pPr algn="r">
              <a:buNone/>
            </a:pP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Жануарлардың энзоотиялық аурулары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ветеринариялық іс-шараларды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жүргізуге                 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1 260,0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теңге қаражат бөлінді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849562"/>
          </a:xfrm>
        </p:spPr>
        <p:txBody>
          <a:bodyPr>
            <a:normAutofit/>
          </a:bodyPr>
          <a:lstStyle/>
          <a:p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Бюджеттік бағдарлама </a:t>
            </a:r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473010</a:t>
            </a:r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Ауыл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шаруашылығы жануарларын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бірдейлендіру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іс-шараларды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жүргізу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352800"/>
            <a:ext cx="7498080" cy="289560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Ауыл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шаруашылығы жануарларын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бірдейлендіру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іс-шараларды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жүргізуге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21 647,0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теңге қаражат бөлінді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078162"/>
          </a:xfrm>
        </p:spPr>
        <p:txBody>
          <a:bodyPr>
            <a:normAutofit/>
          </a:bodyPr>
          <a:lstStyle/>
          <a:p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Бюджеттік бағдарлама </a:t>
            </a:r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473011</a:t>
            </a:r>
            <a: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Эпизоотияға қарсы іс-шаралар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жүргізу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62200" y="3733800"/>
            <a:ext cx="6571488" cy="251460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Эпизоотияға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қарсы іс-шаралар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жүргізуге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186 324,0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теңге қаражат бөлінді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104</TotalTime>
  <Words>117</Words>
  <PresentationFormat>Экран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Бюджеттік бағдарлама 473001  Аудандық (облыстық маңызы бар қаланың) ветеринария бөлімі</vt:lpstr>
      <vt:lpstr> Бюджеттік бағдарлама 473003 Мемлекеттік органның күрделі шығыстары </vt:lpstr>
      <vt:lpstr>Бюджеттік бағдарлама 473007 Қаңғыбас иттер мен мысықтарды аулауды және жоюды ұйымдастыру </vt:lpstr>
      <vt:lpstr> Бюджеттік бағдарлама 473008  Алып қойылатын және жойылатын ауру жануарлардың, жануарлардан алынатын өнімдер мен шикізаттың құнын иелеріне өтеу  </vt:lpstr>
      <vt:lpstr>Бюджеттік бағдарлама 473009  Жануарлардың энзоотиялық аурулары бойынша ветеринариялық іс-шараларды жүргізу</vt:lpstr>
      <vt:lpstr>Бюджеттік бағдарлама 473010  Ауыл шаруашылығы жануарларын бірдейлендіру бойынша іс-шараларды жүргізу</vt:lpstr>
      <vt:lpstr>Бюджеттік бағдарлама 473011  Эпизоотияға қарсы іс-шаралар жүргізу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Бюджеттік бағдарлама 455001</dc:title>
  <dc:creator>User</dc:creator>
  <cp:lastModifiedBy>Пользователь</cp:lastModifiedBy>
  <cp:revision>27</cp:revision>
  <dcterms:created xsi:type="dcterms:W3CDTF">2019-10-24T10:31:10Z</dcterms:created>
  <dcterms:modified xsi:type="dcterms:W3CDTF">2019-10-30T18:25:54Z</dcterms:modified>
</cp:coreProperties>
</file>