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81" d="100"/>
          <a:sy n="81" d="100"/>
        </p:scale>
        <p:origin x="33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7" d="100"/>
          <a:sy n="57" d="100"/>
        </p:scale>
        <p:origin x="2832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B2991DE-A1C2-4F76-AFA2-F1E47CDB92CF}" type="doc">
      <dgm:prSet loTypeId="urn:microsoft.com/office/officeart/2005/8/layout/process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94DAE1A-0A98-42AB-A078-561931E420CA}">
      <dgm:prSet phldrT="[Текст]"/>
      <dgm:spPr/>
      <dgm:t>
        <a:bodyPr/>
        <a:lstStyle/>
        <a:p>
          <a:r>
            <a:rPr lang="kk-KZ" dirty="0" smtClean="0"/>
            <a:t>2023 год (млн.тг)</a:t>
          </a:r>
          <a:endParaRPr lang="ru-RU" dirty="0"/>
        </a:p>
      </dgm:t>
    </dgm:pt>
    <dgm:pt modelId="{C2ADBD19-D25B-4B03-9B74-FD69F7D4CB66}" type="parTrans" cxnId="{EB54C50B-FD48-4021-B02D-DCEBF7162F45}">
      <dgm:prSet/>
      <dgm:spPr/>
      <dgm:t>
        <a:bodyPr/>
        <a:lstStyle/>
        <a:p>
          <a:endParaRPr lang="ru-RU"/>
        </a:p>
      </dgm:t>
    </dgm:pt>
    <dgm:pt modelId="{78418FEB-473E-49BE-AA1A-1D9DB7813680}" type="sibTrans" cxnId="{EB54C50B-FD48-4021-B02D-DCEBF7162F45}">
      <dgm:prSet/>
      <dgm:spPr/>
      <dgm:t>
        <a:bodyPr/>
        <a:lstStyle/>
        <a:p>
          <a:endParaRPr lang="ru-RU"/>
        </a:p>
      </dgm:t>
    </dgm:pt>
    <dgm:pt modelId="{7BD92CE2-08A5-4D4C-99F7-B57267725A40}">
      <dgm:prSet phldrT="[Текст]"/>
      <dgm:spPr/>
      <dgm:t>
        <a:bodyPr/>
        <a:lstStyle/>
        <a:p>
          <a:r>
            <a:rPr lang="kk-KZ" dirty="0" smtClean="0"/>
            <a:t>К рассмотрению </a:t>
          </a:r>
          <a:r>
            <a:rPr lang="kk-KZ" dirty="0" smtClean="0"/>
            <a:t>0</a:t>
          </a:r>
          <a:endParaRPr lang="ru-RU" dirty="0"/>
        </a:p>
      </dgm:t>
    </dgm:pt>
    <dgm:pt modelId="{2A4BDAE9-5CD9-4DE7-A58C-7F7581BD7D5D}" type="parTrans" cxnId="{72BF1868-E674-4793-B766-210C841E0E71}">
      <dgm:prSet/>
      <dgm:spPr/>
      <dgm:t>
        <a:bodyPr/>
        <a:lstStyle/>
        <a:p>
          <a:endParaRPr lang="ru-RU"/>
        </a:p>
      </dgm:t>
    </dgm:pt>
    <dgm:pt modelId="{722144E9-2B69-4D5F-81CB-2493EEE3FCF9}" type="sibTrans" cxnId="{72BF1868-E674-4793-B766-210C841E0E71}">
      <dgm:prSet/>
      <dgm:spPr/>
      <dgm:t>
        <a:bodyPr/>
        <a:lstStyle/>
        <a:p>
          <a:endParaRPr lang="ru-RU"/>
        </a:p>
      </dgm:t>
    </dgm:pt>
    <dgm:pt modelId="{0703372D-7468-41CD-A067-664BCD6EC3B6}">
      <dgm:prSet phldrT="[Текст]"/>
      <dgm:spPr/>
      <dgm:t>
        <a:bodyPr/>
        <a:lstStyle/>
        <a:p>
          <a:r>
            <a:rPr lang="kk-KZ" dirty="0" smtClean="0"/>
            <a:t>2024 год (млн.тг)</a:t>
          </a:r>
          <a:endParaRPr lang="ru-RU" dirty="0"/>
        </a:p>
      </dgm:t>
    </dgm:pt>
    <dgm:pt modelId="{8D6A635D-8D22-4671-BDED-686E0809D50E}" type="parTrans" cxnId="{12700F71-BE6B-4F91-A83B-CD44C8AA5FBE}">
      <dgm:prSet/>
      <dgm:spPr/>
      <dgm:t>
        <a:bodyPr/>
        <a:lstStyle/>
        <a:p>
          <a:endParaRPr lang="ru-RU"/>
        </a:p>
      </dgm:t>
    </dgm:pt>
    <dgm:pt modelId="{8D427443-86BF-46CE-9821-119768861B87}" type="sibTrans" cxnId="{12700F71-BE6B-4F91-A83B-CD44C8AA5FBE}">
      <dgm:prSet/>
      <dgm:spPr/>
      <dgm:t>
        <a:bodyPr/>
        <a:lstStyle/>
        <a:p>
          <a:endParaRPr lang="ru-RU"/>
        </a:p>
      </dgm:t>
    </dgm:pt>
    <dgm:pt modelId="{843AE948-F6AB-4519-8995-BED6E7D7C631}">
      <dgm:prSet phldrT="[Текст]"/>
      <dgm:spPr/>
      <dgm:t>
        <a:bodyPr/>
        <a:lstStyle/>
        <a:p>
          <a:r>
            <a:rPr lang="kk-KZ" dirty="0" smtClean="0"/>
            <a:t>К рассмотрению </a:t>
          </a:r>
          <a:r>
            <a:rPr lang="en-US" dirty="0" smtClean="0"/>
            <a:t>1,7</a:t>
          </a:r>
          <a:r>
            <a:rPr lang="kk-KZ" dirty="0" smtClean="0"/>
            <a:t> </a:t>
          </a:r>
          <a:endParaRPr lang="ru-RU" dirty="0"/>
        </a:p>
      </dgm:t>
    </dgm:pt>
    <dgm:pt modelId="{9CCD178E-5A8F-47DA-8AE3-14A2481CD72B}" type="parTrans" cxnId="{ECF2F86B-B5F3-408D-B92A-B3BA74D37DD6}">
      <dgm:prSet/>
      <dgm:spPr/>
      <dgm:t>
        <a:bodyPr/>
        <a:lstStyle/>
        <a:p>
          <a:endParaRPr lang="ru-RU"/>
        </a:p>
      </dgm:t>
    </dgm:pt>
    <dgm:pt modelId="{6BD44157-013A-4A4E-9D11-2B1A8BD4909F}" type="sibTrans" cxnId="{ECF2F86B-B5F3-408D-B92A-B3BA74D37DD6}">
      <dgm:prSet/>
      <dgm:spPr/>
      <dgm:t>
        <a:bodyPr/>
        <a:lstStyle/>
        <a:p>
          <a:endParaRPr lang="ru-RU"/>
        </a:p>
      </dgm:t>
    </dgm:pt>
    <dgm:pt modelId="{130090D9-DD4B-4A2D-BFEB-838018B54C5B}">
      <dgm:prSet phldrT="[Текст]"/>
      <dgm:spPr/>
      <dgm:t>
        <a:bodyPr/>
        <a:lstStyle/>
        <a:p>
          <a:r>
            <a:rPr lang="kk-KZ" dirty="0" smtClean="0"/>
            <a:t>К освоению </a:t>
          </a:r>
          <a:r>
            <a:rPr lang="en-US" dirty="0" smtClean="0"/>
            <a:t>1,7</a:t>
          </a:r>
          <a:endParaRPr lang="ru-RU" dirty="0"/>
        </a:p>
      </dgm:t>
    </dgm:pt>
    <dgm:pt modelId="{C7073B12-131F-4D7D-B9C6-9626CDE91878}" type="parTrans" cxnId="{8762C02E-CEA1-4A8C-B186-40D687C07B20}">
      <dgm:prSet/>
      <dgm:spPr/>
      <dgm:t>
        <a:bodyPr/>
        <a:lstStyle/>
        <a:p>
          <a:endParaRPr lang="ru-RU"/>
        </a:p>
      </dgm:t>
    </dgm:pt>
    <dgm:pt modelId="{D710A672-806B-4792-8CF8-23A15BE8C3A9}" type="sibTrans" cxnId="{8762C02E-CEA1-4A8C-B186-40D687C07B20}">
      <dgm:prSet/>
      <dgm:spPr/>
      <dgm:t>
        <a:bodyPr/>
        <a:lstStyle/>
        <a:p>
          <a:endParaRPr lang="ru-RU"/>
        </a:p>
      </dgm:t>
    </dgm:pt>
    <dgm:pt modelId="{3A1A5F4C-8945-4265-9440-2CF2C759E7C0}">
      <dgm:prSet phldrT="[Текст]" phldr="1"/>
      <dgm:spPr/>
      <dgm:t>
        <a:bodyPr/>
        <a:lstStyle/>
        <a:p>
          <a:endParaRPr lang="ru-RU"/>
        </a:p>
      </dgm:t>
    </dgm:pt>
    <dgm:pt modelId="{11F430BD-5778-4811-BEC5-1B7CC38D100F}" type="parTrans" cxnId="{C2205541-189B-450F-B811-DC94A3E5193A}">
      <dgm:prSet/>
      <dgm:spPr/>
      <dgm:t>
        <a:bodyPr/>
        <a:lstStyle/>
        <a:p>
          <a:endParaRPr lang="ru-RU"/>
        </a:p>
      </dgm:t>
    </dgm:pt>
    <dgm:pt modelId="{35FAA6E5-0B21-4BF7-B22E-35CB38549FF6}" type="sibTrans" cxnId="{C2205541-189B-450F-B811-DC94A3E5193A}">
      <dgm:prSet/>
      <dgm:spPr/>
      <dgm:t>
        <a:bodyPr/>
        <a:lstStyle/>
        <a:p>
          <a:endParaRPr lang="ru-RU"/>
        </a:p>
      </dgm:t>
    </dgm:pt>
    <dgm:pt modelId="{01013CC7-3B7A-4DD0-836D-BA82FE56D0E4}">
      <dgm:prSet phldrT="[Текст]"/>
      <dgm:spPr/>
      <dgm:t>
        <a:bodyPr/>
        <a:lstStyle/>
        <a:p>
          <a:r>
            <a:rPr lang="kk-KZ" dirty="0" smtClean="0"/>
            <a:t>К рассмотрению </a:t>
          </a:r>
          <a:r>
            <a:rPr lang="en-US" dirty="0" smtClean="0"/>
            <a:t>1,8</a:t>
          </a:r>
          <a:endParaRPr lang="ru-RU" dirty="0"/>
        </a:p>
      </dgm:t>
    </dgm:pt>
    <dgm:pt modelId="{4470D3AE-5CBA-4F95-AC0A-C73A0C4CCB57}" type="parTrans" cxnId="{B4F33299-F9FB-4230-B80E-6B67474425A6}">
      <dgm:prSet/>
      <dgm:spPr/>
      <dgm:t>
        <a:bodyPr/>
        <a:lstStyle/>
        <a:p>
          <a:endParaRPr lang="ru-RU"/>
        </a:p>
      </dgm:t>
    </dgm:pt>
    <dgm:pt modelId="{221A2572-7CF0-4515-8A3D-13C49560463F}" type="sibTrans" cxnId="{B4F33299-F9FB-4230-B80E-6B67474425A6}">
      <dgm:prSet/>
      <dgm:spPr/>
      <dgm:t>
        <a:bodyPr/>
        <a:lstStyle/>
        <a:p>
          <a:endParaRPr lang="ru-RU"/>
        </a:p>
      </dgm:t>
    </dgm:pt>
    <dgm:pt modelId="{E465306B-CAB1-47F7-B053-471FDC781479}">
      <dgm:prSet/>
      <dgm:spPr/>
      <dgm:t>
        <a:bodyPr/>
        <a:lstStyle/>
        <a:p>
          <a:r>
            <a:rPr lang="kk-KZ" dirty="0" smtClean="0"/>
            <a:t>К </a:t>
          </a:r>
          <a:r>
            <a:rPr lang="kk-KZ" smtClean="0"/>
            <a:t>освоению </a:t>
          </a:r>
          <a:r>
            <a:rPr lang="kk-KZ" smtClean="0"/>
            <a:t>0</a:t>
          </a:r>
          <a:endParaRPr lang="ru-RU" dirty="0"/>
        </a:p>
      </dgm:t>
    </dgm:pt>
    <dgm:pt modelId="{4D1CCD3E-C38F-44A2-A840-0AD19A4C3E60}" type="parTrans" cxnId="{1D6A39E0-A3FB-44DC-A884-A75BB0CFD195}">
      <dgm:prSet/>
      <dgm:spPr/>
      <dgm:t>
        <a:bodyPr/>
        <a:lstStyle/>
        <a:p>
          <a:endParaRPr lang="ru-RU"/>
        </a:p>
      </dgm:t>
    </dgm:pt>
    <dgm:pt modelId="{F998DCA1-09A0-4852-802C-E814F7FD8E5A}" type="sibTrans" cxnId="{1D6A39E0-A3FB-44DC-A884-A75BB0CFD195}">
      <dgm:prSet/>
      <dgm:spPr/>
      <dgm:t>
        <a:bodyPr/>
        <a:lstStyle/>
        <a:p>
          <a:endParaRPr lang="ru-RU"/>
        </a:p>
      </dgm:t>
    </dgm:pt>
    <dgm:pt modelId="{87F6651B-A7B0-4C55-96E6-0CBF4E50758D}">
      <dgm:prSet phldrT="[Текст]"/>
      <dgm:spPr/>
      <dgm:t>
        <a:bodyPr/>
        <a:lstStyle/>
        <a:p>
          <a:r>
            <a:rPr lang="kk-KZ" dirty="0" smtClean="0"/>
            <a:t>К освоению </a:t>
          </a:r>
          <a:r>
            <a:rPr lang="en-US" dirty="0" smtClean="0"/>
            <a:t>1,8</a:t>
          </a:r>
          <a:endParaRPr lang="ru-RU" dirty="0"/>
        </a:p>
      </dgm:t>
    </dgm:pt>
    <dgm:pt modelId="{BCE62E71-6530-4923-A669-74095752F7EF}" type="sibTrans" cxnId="{66D7FB12-4709-4867-8893-E3E412281466}">
      <dgm:prSet/>
      <dgm:spPr/>
      <dgm:t>
        <a:bodyPr/>
        <a:lstStyle/>
        <a:p>
          <a:endParaRPr lang="ru-RU"/>
        </a:p>
      </dgm:t>
    </dgm:pt>
    <dgm:pt modelId="{44F0B6D8-E972-4629-A3F8-3E45B6EE754C}" type="parTrans" cxnId="{66D7FB12-4709-4867-8893-E3E412281466}">
      <dgm:prSet/>
      <dgm:spPr/>
      <dgm:t>
        <a:bodyPr/>
        <a:lstStyle/>
        <a:p>
          <a:endParaRPr lang="ru-RU"/>
        </a:p>
      </dgm:t>
    </dgm:pt>
    <dgm:pt modelId="{DE9FBE0A-2872-4CE8-9F7A-917E51905F6F}" type="pres">
      <dgm:prSet presAssocID="{4B2991DE-A1C2-4F76-AFA2-F1E47CDB92CF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4447EB9-8913-4003-8AA6-3E8E9903E91B}" type="pres">
      <dgm:prSet presAssocID="{3A1A5F4C-8945-4265-9440-2CF2C759E7C0}" presName="boxAndChildren" presStyleCnt="0"/>
      <dgm:spPr/>
    </dgm:pt>
    <dgm:pt modelId="{817DA60C-7E9F-497C-8E4B-618D52772B87}" type="pres">
      <dgm:prSet presAssocID="{3A1A5F4C-8945-4265-9440-2CF2C759E7C0}" presName="parentTextBox" presStyleLbl="node1" presStyleIdx="0" presStyleCnt="3"/>
      <dgm:spPr/>
      <dgm:t>
        <a:bodyPr/>
        <a:lstStyle/>
        <a:p>
          <a:endParaRPr lang="ru-RU"/>
        </a:p>
      </dgm:t>
    </dgm:pt>
    <dgm:pt modelId="{BF43FAAB-1069-4366-AFE8-7A00AD7C07EE}" type="pres">
      <dgm:prSet presAssocID="{3A1A5F4C-8945-4265-9440-2CF2C759E7C0}" presName="entireBox" presStyleLbl="node1" presStyleIdx="0" presStyleCnt="3"/>
      <dgm:spPr/>
      <dgm:t>
        <a:bodyPr/>
        <a:lstStyle/>
        <a:p>
          <a:endParaRPr lang="ru-RU"/>
        </a:p>
      </dgm:t>
    </dgm:pt>
    <dgm:pt modelId="{51EA583C-DCCE-4A83-ABFF-12087AC48FF0}" type="pres">
      <dgm:prSet presAssocID="{3A1A5F4C-8945-4265-9440-2CF2C759E7C0}" presName="descendantBox" presStyleCnt="0"/>
      <dgm:spPr/>
    </dgm:pt>
    <dgm:pt modelId="{CE14CDEA-FEDB-474B-B072-4545418B123E}" type="pres">
      <dgm:prSet presAssocID="{01013CC7-3B7A-4DD0-836D-BA82FE56D0E4}" presName="childTextBox" presStyleLbl="fgAccFollowNode1" presStyleIdx="0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A98DC1B-1459-4412-8697-75CC86392997}" type="pres">
      <dgm:prSet presAssocID="{87F6651B-A7B0-4C55-96E6-0CBF4E50758D}" presName="childTextBox" presStyleLbl="fgAccFollowNode1" presStyleIdx="1" presStyleCnt="6" custLinFactNeighborX="3904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FA4A0DE-EAD9-4D06-A9A0-7E73D1260190}" type="pres">
      <dgm:prSet presAssocID="{8D427443-86BF-46CE-9821-119768861B87}" presName="sp" presStyleCnt="0"/>
      <dgm:spPr/>
    </dgm:pt>
    <dgm:pt modelId="{686C1434-8041-495D-97A9-99854E368645}" type="pres">
      <dgm:prSet presAssocID="{0703372D-7468-41CD-A067-664BCD6EC3B6}" presName="arrowAndChildren" presStyleCnt="0"/>
      <dgm:spPr/>
    </dgm:pt>
    <dgm:pt modelId="{EE7F610A-A4A6-406B-A65E-96ECC799F472}" type="pres">
      <dgm:prSet presAssocID="{0703372D-7468-41CD-A067-664BCD6EC3B6}" presName="parentTextArrow" presStyleLbl="node1" presStyleIdx="0" presStyleCnt="3"/>
      <dgm:spPr/>
      <dgm:t>
        <a:bodyPr/>
        <a:lstStyle/>
        <a:p>
          <a:endParaRPr lang="ru-RU"/>
        </a:p>
      </dgm:t>
    </dgm:pt>
    <dgm:pt modelId="{CA329D7F-C7D1-48FE-8E52-337DFD215158}" type="pres">
      <dgm:prSet presAssocID="{0703372D-7468-41CD-A067-664BCD6EC3B6}" presName="arrow" presStyleLbl="node1" presStyleIdx="1" presStyleCnt="3" custLinFactNeighborY="-842"/>
      <dgm:spPr/>
      <dgm:t>
        <a:bodyPr/>
        <a:lstStyle/>
        <a:p>
          <a:endParaRPr lang="ru-RU"/>
        </a:p>
      </dgm:t>
    </dgm:pt>
    <dgm:pt modelId="{F6BFD8AF-79CB-489E-B363-F1B12BD52B36}" type="pres">
      <dgm:prSet presAssocID="{0703372D-7468-41CD-A067-664BCD6EC3B6}" presName="descendantArrow" presStyleCnt="0"/>
      <dgm:spPr/>
    </dgm:pt>
    <dgm:pt modelId="{3AA1FF92-F60D-4B8C-9C74-A61D9839788D}" type="pres">
      <dgm:prSet presAssocID="{843AE948-F6AB-4519-8995-BED6E7D7C631}" presName="childTextArrow" presStyleLbl="fgAccFollowNode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95398CE-198D-458E-BCAD-2CF5FEE0C0FD}" type="pres">
      <dgm:prSet presAssocID="{130090D9-DD4B-4A2D-BFEB-838018B54C5B}" presName="childTextArrow" presStyleLbl="fgAccFollowNode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ECE8370-D62F-433B-A751-92DEBD4F6B67}" type="pres">
      <dgm:prSet presAssocID="{78418FEB-473E-49BE-AA1A-1D9DB7813680}" presName="sp" presStyleCnt="0"/>
      <dgm:spPr/>
    </dgm:pt>
    <dgm:pt modelId="{782CEFDC-ACFC-4B2E-8EBF-0565059E1388}" type="pres">
      <dgm:prSet presAssocID="{594DAE1A-0A98-42AB-A078-561931E420CA}" presName="arrowAndChildren" presStyleCnt="0"/>
      <dgm:spPr/>
    </dgm:pt>
    <dgm:pt modelId="{170728A2-D935-4218-9126-54A5FC55E3C7}" type="pres">
      <dgm:prSet presAssocID="{594DAE1A-0A98-42AB-A078-561931E420CA}" presName="parentTextArrow" presStyleLbl="node1" presStyleIdx="1" presStyleCnt="3"/>
      <dgm:spPr/>
      <dgm:t>
        <a:bodyPr/>
        <a:lstStyle/>
        <a:p>
          <a:endParaRPr lang="ru-RU"/>
        </a:p>
      </dgm:t>
    </dgm:pt>
    <dgm:pt modelId="{0308C9D9-719C-4CB6-A955-49576748F4F4}" type="pres">
      <dgm:prSet presAssocID="{594DAE1A-0A98-42AB-A078-561931E420CA}" presName="arrow" presStyleLbl="node1" presStyleIdx="2" presStyleCnt="3"/>
      <dgm:spPr/>
      <dgm:t>
        <a:bodyPr/>
        <a:lstStyle/>
        <a:p>
          <a:endParaRPr lang="ru-RU"/>
        </a:p>
      </dgm:t>
    </dgm:pt>
    <dgm:pt modelId="{79C2D97B-E17B-4974-84A7-CB270890E98A}" type="pres">
      <dgm:prSet presAssocID="{594DAE1A-0A98-42AB-A078-561931E420CA}" presName="descendantArrow" presStyleCnt="0"/>
      <dgm:spPr/>
    </dgm:pt>
    <dgm:pt modelId="{3FE59FD5-605F-4DDD-AD20-430AB1FC2EC2}" type="pres">
      <dgm:prSet presAssocID="{7BD92CE2-08A5-4D4C-99F7-B57267725A40}" presName="childTextArrow" presStyleLbl="fgAccFollowNode1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3B9B59A-9783-4B42-9E56-DF6C59928A52}" type="pres">
      <dgm:prSet presAssocID="{E465306B-CAB1-47F7-B053-471FDC781479}" presName="childTextArrow" presStyleLbl="fgAccFollowNode1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12A7064-F65A-4427-B8D5-893564ED4D1F}" type="presOf" srcId="{3A1A5F4C-8945-4265-9440-2CF2C759E7C0}" destId="{817DA60C-7E9F-497C-8E4B-618D52772B87}" srcOrd="0" destOrd="0" presId="urn:microsoft.com/office/officeart/2005/8/layout/process4"/>
    <dgm:cxn modelId="{12700F71-BE6B-4F91-A83B-CD44C8AA5FBE}" srcId="{4B2991DE-A1C2-4F76-AFA2-F1E47CDB92CF}" destId="{0703372D-7468-41CD-A067-664BCD6EC3B6}" srcOrd="1" destOrd="0" parTransId="{8D6A635D-8D22-4671-BDED-686E0809D50E}" sibTransId="{8D427443-86BF-46CE-9821-119768861B87}"/>
    <dgm:cxn modelId="{1D6A39E0-A3FB-44DC-A884-A75BB0CFD195}" srcId="{594DAE1A-0A98-42AB-A078-561931E420CA}" destId="{E465306B-CAB1-47F7-B053-471FDC781479}" srcOrd="1" destOrd="0" parTransId="{4D1CCD3E-C38F-44A2-A840-0AD19A4C3E60}" sibTransId="{F998DCA1-09A0-4852-802C-E814F7FD8E5A}"/>
    <dgm:cxn modelId="{0E0170F8-968B-4D18-A34E-03F671980A6E}" type="presOf" srcId="{3A1A5F4C-8945-4265-9440-2CF2C759E7C0}" destId="{BF43FAAB-1069-4366-AFE8-7A00AD7C07EE}" srcOrd="1" destOrd="0" presId="urn:microsoft.com/office/officeart/2005/8/layout/process4"/>
    <dgm:cxn modelId="{8762C02E-CEA1-4A8C-B186-40D687C07B20}" srcId="{0703372D-7468-41CD-A067-664BCD6EC3B6}" destId="{130090D9-DD4B-4A2D-BFEB-838018B54C5B}" srcOrd="1" destOrd="0" parTransId="{C7073B12-131F-4D7D-B9C6-9626CDE91878}" sibTransId="{D710A672-806B-4792-8CF8-23A15BE8C3A9}"/>
    <dgm:cxn modelId="{EB54C50B-FD48-4021-B02D-DCEBF7162F45}" srcId="{4B2991DE-A1C2-4F76-AFA2-F1E47CDB92CF}" destId="{594DAE1A-0A98-42AB-A078-561931E420CA}" srcOrd="0" destOrd="0" parTransId="{C2ADBD19-D25B-4B03-9B74-FD69F7D4CB66}" sibTransId="{78418FEB-473E-49BE-AA1A-1D9DB7813680}"/>
    <dgm:cxn modelId="{120EAAE4-7F9D-4F6E-8B01-2362CF1B1276}" type="presOf" srcId="{0703372D-7468-41CD-A067-664BCD6EC3B6}" destId="{EE7F610A-A4A6-406B-A65E-96ECC799F472}" srcOrd="0" destOrd="0" presId="urn:microsoft.com/office/officeart/2005/8/layout/process4"/>
    <dgm:cxn modelId="{B4F33299-F9FB-4230-B80E-6B67474425A6}" srcId="{3A1A5F4C-8945-4265-9440-2CF2C759E7C0}" destId="{01013CC7-3B7A-4DD0-836D-BA82FE56D0E4}" srcOrd="0" destOrd="0" parTransId="{4470D3AE-5CBA-4F95-AC0A-C73A0C4CCB57}" sibTransId="{221A2572-7CF0-4515-8A3D-13C49560463F}"/>
    <dgm:cxn modelId="{B79D2E2B-8842-44DC-AD63-F4CE4C7AFE68}" type="presOf" srcId="{594DAE1A-0A98-42AB-A078-561931E420CA}" destId="{170728A2-D935-4218-9126-54A5FC55E3C7}" srcOrd="0" destOrd="0" presId="urn:microsoft.com/office/officeart/2005/8/layout/process4"/>
    <dgm:cxn modelId="{C2205541-189B-450F-B811-DC94A3E5193A}" srcId="{4B2991DE-A1C2-4F76-AFA2-F1E47CDB92CF}" destId="{3A1A5F4C-8945-4265-9440-2CF2C759E7C0}" srcOrd="2" destOrd="0" parTransId="{11F430BD-5778-4811-BEC5-1B7CC38D100F}" sibTransId="{35FAA6E5-0B21-4BF7-B22E-35CB38549FF6}"/>
    <dgm:cxn modelId="{6D754D6B-53B7-4249-943E-15631A1E434C}" type="presOf" srcId="{843AE948-F6AB-4519-8995-BED6E7D7C631}" destId="{3AA1FF92-F60D-4B8C-9C74-A61D9839788D}" srcOrd="0" destOrd="0" presId="urn:microsoft.com/office/officeart/2005/8/layout/process4"/>
    <dgm:cxn modelId="{ECF2F86B-B5F3-408D-B92A-B3BA74D37DD6}" srcId="{0703372D-7468-41CD-A067-664BCD6EC3B6}" destId="{843AE948-F6AB-4519-8995-BED6E7D7C631}" srcOrd="0" destOrd="0" parTransId="{9CCD178E-5A8F-47DA-8AE3-14A2481CD72B}" sibTransId="{6BD44157-013A-4A4E-9D11-2B1A8BD4909F}"/>
    <dgm:cxn modelId="{B809C102-3F7D-48C2-A12E-5037F02D287D}" type="presOf" srcId="{0703372D-7468-41CD-A067-664BCD6EC3B6}" destId="{CA329D7F-C7D1-48FE-8E52-337DFD215158}" srcOrd="1" destOrd="0" presId="urn:microsoft.com/office/officeart/2005/8/layout/process4"/>
    <dgm:cxn modelId="{03CC3928-A1DB-4482-B99D-4957B88C1816}" type="presOf" srcId="{7BD92CE2-08A5-4D4C-99F7-B57267725A40}" destId="{3FE59FD5-605F-4DDD-AD20-430AB1FC2EC2}" srcOrd="0" destOrd="0" presId="urn:microsoft.com/office/officeart/2005/8/layout/process4"/>
    <dgm:cxn modelId="{BAFD2B78-E9DA-4736-95D8-46AD247AAEDB}" type="presOf" srcId="{01013CC7-3B7A-4DD0-836D-BA82FE56D0E4}" destId="{CE14CDEA-FEDB-474B-B072-4545418B123E}" srcOrd="0" destOrd="0" presId="urn:microsoft.com/office/officeart/2005/8/layout/process4"/>
    <dgm:cxn modelId="{80037F09-97D1-4D33-802B-F818D9BD83CD}" type="presOf" srcId="{594DAE1A-0A98-42AB-A078-561931E420CA}" destId="{0308C9D9-719C-4CB6-A955-49576748F4F4}" srcOrd="1" destOrd="0" presId="urn:microsoft.com/office/officeart/2005/8/layout/process4"/>
    <dgm:cxn modelId="{66D7FB12-4709-4867-8893-E3E412281466}" srcId="{3A1A5F4C-8945-4265-9440-2CF2C759E7C0}" destId="{87F6651B-A7B0-4C55-96E6-0CBF4E50758D}" srcOrd="1" destOrd="0" parTransId="{44F0B6D8-E972-4629-A3F8-3E45B6EE754C}" sibTransId="{BCE62E71-6530-4923-A669-74095752F7EF}"/>
    <dgm:cxn modelId="{82E3AA21-8395-45C3-A845-FD843C0092C2}" type="presOf" srcId="{4B2991DE-A1C2-4F76-AFA2-F1E47CDB92CF}" destId="{DE9FBE0A-2872-4CE8-9F7A-917E51905F6F}" srcOrd="0" destOrd="0" presId="urn:microsoft.com/office/officeart/2005/8/layout/process4"/>
    <dgm:cxn modelId="{5308B95B-ACF4-4E78-8F46-FCA9CA92E709}" type="presOf" srcId="{E465306B-CAB1-47F7-B053-471FDC781479}" destId="{A3B9B59A-9783-4B42-9E56-DF6C59928A52}" srcOrd="0" destOrd="0" presId="urn:microsoft.com/office/officeart/2005/8/layout/process4"/>
    <dgm:cxn modelId="{72BF1868-E674-4793-B766-210C841E0E71}" srcId="{594DAE1A-0A98-42AB-A078-561931E420CA}" destId="{7BD92CE2-08A5-4D4C-99F7-B57267725A40}" srcOrd="0" destOrd="0" parTransId="{2A4BDAE9-5CD9-4DE7-A58C-7F7581BD7D5D}" sibTransId="{722144E9-2B69-4D5F-81CB-2493EEE3FCF9}"/>
    <dgm:cxn modelId="{003E88BF-9E87-4051-BBC9-7C6B82747F94}" type="presOf" srcId="{130090D9-DD4B-4A2D-BFEB-838018B54C5B}" destId="{295398CE-198D-458E-BCAD-2CF5FEE0C0FD}" srcOrd="0" destOrd="0" presId="urn:microsoft.com/office/officeart/2005/8/layout/process4"/>
    <dgm:cxn modelId="{4709EC64-AF3A-4000-9180-6B8C00D3A0B8}" type="presOf" srcId="{87F6651B-A7B0-4C55-96E6-0CBF4E50758D}" destId="{8A98DC1B-1459-4412-8697-75CC86392997}" srcOrd="0" destOrd="0" presId="urn:microsoft.com/office/officeart/2005/8/layout/process4"/>
    <dgm:cxn modelId="{82AA5095-31A9-45DF-9020-5EFE260A8D4F}" type="presParOf" srcId="{DE9FBE0A-2872-4CE8-9F7A-917E51905F6F}" destId="{B4447EB9-8913-4003-8AA6-3E8E9903E91B}" srcOrd="0" destOrd="0" presId="urn:microsoft.com/office/officeart/2005/8/layout/process4"/>
    <dgm:cxn modelId="{DA77AB89-5AF4-4653-9A09-849098AB3B0A}" type="presParOf" srcId="{B4447EB9-8913-4003-8AA6-3E8E9903E91B}" destId="{817DA60C-7E9F-497C-8E4B-618D52772B87}" srcOrd="0" destOrd="0" presId="urn:microsoft.com/office/officeart/2005/8/layout/process4"/>
    <dgm:cxn modelId="{78B4AA27-EAAE-4D14-B102-6EAAB1DC9DE4}" type="presParOf" srcId="{B4447EB9-8913-4003-8AA6-3E8E9903E91B}" destId="{BF43FAAB-1069-4366-AFE8-7A00AD7C07EE}" srcOrd="1" destOrd="0" presId="urn:microsoft.com/office/officeart/2005/8/layout/process4"/>
    <dgm:cxn modelId="{32071735-A428-48F7-8FFB-B1242DC9E3CC}" type="presParOf" srcId="{B4447EB9-8913-4003-8AA6-3E8E9903E91B}" destId="{51EA583C-DCCE-4A83-ABFF-12087AC48FF0}" srcOrd="2" destOrd="0" presId="urn:microsoft.com/office/officeart/2005/8/layout/process4"/>
    <dgm:cxn modelId="{00255E38-E9E5-4D6F-8768-8FFD1F09053D}" type="presParOf" srcId="{51EA583C-DCCE-4A83-ABFF-12087AC48FF0}" destId="{CE14CDEA-FEDB-474B-B072-4545418B123E}" srcOrd="0" destOrd="0" presId="urn:microsoft.com/office/officeart/2005/8/layout/process4"/>
    <dgm:cxn modelId="{CE9BA4C5-48EA-4BA8-B4A4-4A280B528042}" type="presParOf" srcId="{51EA583C-DCCE-4A83-ABFF-12087AC48FF0}" destId="{8A98DC1B-1459-4412-8697-75CC86392997}" srcOrd="1" destOrd="0" presId="urn:microsoft.com/office/officeart/2005/8/layout/process4"/>
    <dgm:cxn modelId="{FC8823A1-6FB0-40FA-975D-E0B6A9730A0D}" type="presParOf" srcId="{DE9FBE0A-2872-4CE8-9F7A-917E51905F6F}" destId="{CFA4A0DE-EAD9-4D06-A9A0-7E73D1260190}" srcOrd="1" destOrd="0" presId="urn:microsoft.com/office/officeart/2005/8/layout/process4"/>
    <dgm:cxn modelId="{3E71F3E2-9937-44EF-A08E-F972E4853B60}" type="presParOf" srcId="{DE9FBE0A-2872-4CE8-9F7A-917E51905F6F}" destId="{686C1434-8041-495D-97A9-99854E368645}" srcOrd="2" destOrd="0" presId="urn:microsoft.com/office/officeart/2005/8/layout/process4"/>
    <dgm:cxn modelId="{1AB1F559-B7B6-4576-BA39-776092EE0903}" type="presParOf" srcId="{686C1434-8041-495D-97A9-99854E368645}" destId="{EE7F610A-A4A6-406B-A65E-96ECC799F472}" srcOrd="0" destOrd="0" presId="urn:microsoft.com/office/officeart/2005/8/layout/process4"/>
    <dgm:cxn modelId="{B5C11914-2B37-4163-8793-F682CAD8805D}" type="presParOf" srcId="{686C1434-8041-495D-97A9-99854E368645}" destId="{CA329D7F-C7D1-48FE-8E52-337DFD215158}" srcOrd="1" destOrd="0" presId="urn:microsoft.com/office/officeart/2005/8/layout/process4"/>
    <dgm:cxn modelId="{3A32D156-43EF-44FF-9F42-A6314F56628C}" type="presParOf" srcId="{686C1434-8041-495D-97A9-99854E368645}" destId="{F6BFD8AF-79CB-489E-B363-F1B12BD52B36}" srcOrd="2" destOrd="0" presId="urn:microsoft.com/office/officeart/2005/8/layout/process4"/>
    <dgm:cxn modelId="{192C1A8D-CD6B-43E0-931D-E8BF195B5863}" type="presParOf" srcId="{F6BFD8AF-79CB-489E-B363-F1B12BD52B36}" destId="{3AA1FF92-F60D-4B8C-9C74-A61D9839788D}" srcOrd="0" destOrd="0" presId="urn:microsoft.com/office/officeart/2005/8/layout/process4"/>
    <dgm:cxn modelId="{376C7675-1D5B-4FB1-A0E0-F16B9BEC8AD2}" type="presParOf" srcId="{F6BFD8AF-79CB-489E-B363-F1B12BD52B36}" destId="{295398CE-198D-458E-BCAD-2CF5FEE0C0FD}" srcOrd="1" destOrd="0" presId="urn:microsoft.com/office/officeart/2005/8/layout/process4"/>
    <dgm:cxn modelId="{2155B244-0559-43C1-AFE4-4BCF9CFBFD92}" type="presParOf" srcId="{DE9FBE0A-2872-4CE8-9F7A-917E51905F6F}" destId="{1ECE8370-D62F-433B-A751-92DEBD4F6B67}" srcOrd="3" destOrd="0" presId="urn:microsoft.com/office/officeart/2005/8/layout/process4"/>
    <dgm:cxn modelId="{8E439801-1B7D-4FDA-8C82-19B03B229A64}" type="presParOf" srcId="{DE9FBE0A-2872-4CE8-9F7A-917E51905F6F}" destId="{782CEFDC-ACFC-4B2E-8EBF-0565059E1388}" srcOrd="4" destOrd="0" presId="urn:microsoft.com/office/officeart/2005/8/layout/process4"/>
    <dgm:cxn modelId="{EC02AB8A-8414-4DE5-A530-A37E2C7BFF9A}" type="presParOf" srcId="{782CEFDC-ACFC-4B2E-8EBF-0565059E1388}" destId="{170728A2-D935-4218-9126-54A5FC55E3C7}" srcOrd="0" destOrd="0" presId="urn:microsoft.com/office/officeart/2005/8/layout/process4"/>
    <dgm:cxn modelId="{2E08B89A-E3AD-46A1-ADAC-E889467A41B4}" type="presParOf" srcId="{782CEFDC-ACFC-4B2E-8EBF-0565059E1388}" destId="{0308C9D9-719C-4CB6-A955-49576748F4F4}" srcOrd="1" destOrd="0" presId="urn:microsoft.com/office/officeart/2005/8/layout/process4"/>
    <dgm:cxn modelId="{EBD300F5-38A3-43B6-9CEB-0FE1A788B7C1}" type="presParOf" srcId="{782CEFDC-ACFC-4B2E-8EBF-0565059E1388}" destId="{79C2D97B-E17B-4974-84A7-CB270890E98A}" srcOrd="2" destOrd="0" presId="urn:microsoft.com/office/officeart/2005/8/layout/process4"/>
    <dgm:cxn modelId="{A3A0EF66-918A-4B55-B260-AAAF7CD3433E}" type="presParOf" srcId="{79C2D97B-E17B-4974-84A7-CB270890E98A}" destId="{3FE59FD5-605F-4DDD-AD20-430AB1FC2EC2}" srcOrd="0" destOrd="0" presId="urn:microsoft.com/office/officeart/2005/8/layout/process4"/>
    <dgm:cxn modelId="{D3DD1494-A281-42C3-90A1-A40DA59FAEE8}" type="presParOf" srcId="{79C2D97B-E17B-4974-84A7-CB270890E98A}" destId="{A3B9B59A-9783-4B42-9E56-DF6C59928A52}" srcOrd="1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0AD6D73-1E97-44B5-9032-8E29509595C6}" type="doc">
      <dgm:prSet loTypeId="urn:microsoft.com/office/officeart/2005/8/layout/bProcess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9F5F818-104D-4D25-BF83-3810FED7BB42}">
      <dgm:prSet phldrT="[Текст]"/>
      <dgm:spPr>
        <a:solidFill>
          <a:schemeClr val="accent6">
            <a:lumMod val="50000"/>
          </a:schemeClr>
        </a:solidFill>
      </dgm:spPr>
      <dgm:t>
        <a:bodyPr/>
        <a:lstStyle/>
        <a:p>
          <a:r>
            <a:rPr lang="kk-KZ" dirty="0" smtClean="0"/>
            <a:t>2023 год</a:t>
          </a:r>
          <a:endParaRPr lang="ru-RU" dirty="0"/>
        </a:p>
      </dgm:t>
    </dgm:pt>
    <dgm:pt modelId="{AB511F4F-A94F-41B4-B104-9A232E215F8E}" type="parTrans" cxnId="{F4C09710-B33E-4F23-A2CC-FFB38CE0DE1A}">
      <dgm:prSet/>
      <dgm:spPr/>
      <dgm:t>
        <a:bodyPr/>
        <a:lstStyle/>
        <a:p>
          <a:endParaRPr lang="ru-RU"/>
        </a:p>
      </dgm:t>
    </dgm:pt>
    <dgm:pt modelId="{3482E42F-09D1-4142-86B1-AB6C6D76CCC3}" type="sibTrans" cxnId="{F4C09710-B33E-4F23-A2CC-FFB38CE0DE1A}">
      <dgm:prSet/>
      <dgm:spPr/>
      <dgm:t>
        <a:bodyPr/>
        <a:lstStyle/>
        <a:p>
          <a:endParaRPr lang="ru-RU"/>
        </a:p>
      </dgm:t>
    </dgm:pt>
    <dgm:pt modelId="{13DA3F36-C2E5-4A29-B208-083B152C6ED0}">
      <dgm:prSet phldrT="[Текст]"/>
      <dgm:spPr/>
      <dgm:t>
        <a:bodyPr/>
        <a:lstStyle/>
        <a:p>
          <a:r>
            <a:rPr lang="kk-KZ" dirty="0" smtClean="0"/>
            <a:t>1,6</a:t>
          </a:r>
          <a:endParaRPr lang="ru-RU" dirty="0"/>
        </a:p>
      </dgm:t>
    </dgm:pt>
    <dgm:pt modelId="{659FA322-D96D-4336-9CA0-995D2DAA095E}" type="parTrans" cxnId="{5EEE45DF-8B98-42BE-8DA6-C9CA1AE44C6F}">
      <dgm:prSet/>
      <dgm:spPr/>
      <dgm:t>
        <a:bodyPr/>
        <a:lstStyle/>
        <a:p>
          <a:endParaRPr lang="ru-RU"/>
        </a:p>
      </dgm:t>
    </dgm:pt>
    <dgm:pt modelId="{9A053BC6-A27E-49FF-8019-2F5572639DE9}" type="sibTrans" cxnId="{5EEE45DF-8B98-42BE-8DA6-C9CA1AE44C6F}">
      <dgm:prSet/>
      <dgm:spPr/>
      <dgm:t>
        <a:bodyPr/>
        <a:lstStyle/>
        <a:p>
          <a:endParaRPr lang="ru-RU"/>
        </a:p>
      </dgm:t>
    </dgm:pt>
    <dgm:pt modelId="{B9644C1A-388C-48BC-8E92-48CA082B3E9C}">
      <dgm:prSet phldrT="[Текст]"/>
      <dgm:spPr/>
      <dgm:t>
        <a:bodyPr/>
        <a:lstStyle/>
        <a:p>
          <a:r>
            <a:rPr lang="kk-KZ" dirty="0" smtClean="0"/>
            <a:t>1,7</a:t>
          </a:r>
          <a:endParaRPr lang="ru-RU" dirty="0"/>
        </a:p>
      </dgm:t>
    </dgm:pt>
    <dgm:pt modelId="{4613D8F4-F6BC-4949-BB97-68B441EE5D14}" type="parTrans" cxnId="{2AD16216-A9DB-4301-B2F2-226BCAF8C665}">
      <dgm:prSet/>
      <dgm:spPr/>
      <dgm:t>
        <a:bodyPr/>
        <a:lstStyle/>
        <a:p>
          <a:endParaRPr lang="ru-RU"/>
        </a:p>
      </dgm:t>
    </dgm:pt>
    <dgm:pt modelId="{111321C3-E7A1-48E8-8549-2B1F1EF32AD4}" type="sibTrans" cxnId="{2AD16216-A9DB-4301-B2F2-226BCAF8C665}">
      <dgm:prSet/>
      <dgm:spPr/>
      <dgm:t>
        <a:bodyPr/>
        <a:lstStyle/>
        <a:p>
          <a:endParaRPr lang="ru-RU"/>
        </a:p>
      </dgm:t>
    </dgm:pt>
    <dgm:pt modelId="{92AEF3D0-C808-42E2-AC51-764F635CFD44}">
      <dgm:prSet phldrT="[Текст]"/>
      <dgm:spPr>
        <a:solidFill>
          <a:schemeClr val="accent6">
            <a:lumMod val="50000"/>
          </a:schemeClr>
        </a:solidFill>
      </dgm:spPr>
      <dgm:t>
        <a:bodyPr/>
        <a:lstStyle/>
        <a:p>
          <a:r>
            <a:rPr lang="kk-KZ" dirty="0" smtClean="0"/>
            <a:t>2024 год</a:t>
          </a:r>
          <a:endParaRPr lang="ru-RU" dirty="0"/>
        </a:p>
      </dgm:t>
    </dgm:pt>
    <dgm:pt modelId="{850AFB3A-4980-4704-9DC3-1EA94823AF9A}" type="parTrans" cxnId="{C5798EE7-E8F9-4C8D-8B34-8335DCD3620E}">
      <dgm:prSet/>
      <dgm:spPr/>
      <dgm:t>
        <a:bodyPr/>
        <a:lstStyle/>
        <a:p>
          <a:endParaRPr lang="ru-RU"/>
        </a:p>
      </dgm:t>
    </dgm:pt>
    <dgm:pt modelId="{FE3C79C4-96C2-4317-AE70-4F368E0A09FC}" type="sibTrans" cxnId="{C5798EE7-E8F9-4C8D-8B34-8335DCD3620E}">
      <dgm:prSet/>
      <dgm:spPr/>
      <dgm:t>
        <a:bodyPr/>
        <a:lstStyle/>
        <a:p>
          <a:endParaRPr lang="ru-RU"/>
        </a:p>
      </dgm:t>
    </dgm:pt>
    <dgm:pt modelId="{D094032B-2267-463C-9872-9DE948610FF7}">
      <dgm:prSet phldrT="[Текст]"/>
      <dgm:spPr>
        <a:solidFill>
          <a:schemeClr val="accent6">
            <a:lumMod val="50000"/>
          </a:schemeClr>
        </a:solidFill>
      </dgm:spPr>
      <dgm:t>
        <a:bodyPr/>
        <a:lstStyle/>
        <a:p>
          <a:r>
            <a:rPr lang="kk-KZ" dirty="0" smtClean="0"/>
            <a:t>2025 год</a:t>
          </a:r>
          <a:endParaRPr lang="ru-RU" dirty="0"/>
        </a:p>
      </dgm:t>
    </dgm:pt>
    <dgm:pt modelId="{AE9CFD5E-194C-4471-8DAF-ADC5C2F734D6}" type="parTrans" cxnId="{2B32061B-A8BA-470E-BDBE-5C3E2EF3BE8D}">
      <dgm:prSet/>
      <dgm:spPr/>
      <dgm:t>
        <a:bodyPr/>
        <a:lstStyle/>
        <a:p>
          <a:endParaRPr lang="ru-RU"/>
        </a:p>
      </dgm:t>
    </dgm:pt>
    <dgm:pt modelId="{EAE9124C-57BB-4F2B-A088-EB065579406E}" type="sibTrans" cxnId="{2B32061B-A8BA-470E-BDBE-5C3E2EF3BE8D}">
      <dgm:prSet/>
      <dgm:spPr/>
      <dgm:t>
        <a:bodyPr/>
        <a:lstStyle/>
        <a:p>
          <a:endParaRPr lang="ru-RU"/>
        </a:p>
      </dgm:t>
    </dgm:pt>
    <dgm:pt modelId="{AE85AA07-57B9-48D8-9B17-C6521A62B3A7}">
      <dgm:prSet phldrT="[Текст]"/>
      <dgm:spPr/>
      <dgm:t>
        <a:bodyPr/>
        <a:lstStyle/>
        <a:p>
          <a:r>
            <a:rPr lang="kk-KZ" smtClean="0"/>
            <a:t>1,8</a:t>
          </a:r>
          <a:endParaRPr lang="ru-RU"/>
        </a:p>
      </dgm:t>
    </dgm:pt>
    <dgm:pt modelId="{6852D93C-6525-481F-A4B8-96E7A6AB2CA9}" type="parTrans" cxnId="{C14537F9-3826-4642-805E-FB0B4AE391A1}">
      <dgm:prSet/>
      <dgm:spPr/>
      <dgm:t>
        <a:bodyPr/>
        <a:lstStyle/>
        <a:p>
          <a:endParaRPr lang="ru-RU"/>
        </a:p>
      </dgm:t>
    </dgm:pt>
    <dgm:pt modelId="{21E9DBDB-244C-45E5-9885-65DDE59D3EB0}" type="sibTrans" cxnId="{C14537F9-3826-4642-805E-FB0B4AE391A1}">
      <dgm:prSet/>
      <dgm:spPr/>
      <dgm:t>
        <a:bodyPr/>
        <a:lstStyle/>
        <a:p>
          <a:endParaRPr lang="ru-RU"/>
        </a:p>
      </dgm:t>
    </dgm:pt>
    <dgm:pt modelId="{77DF7843-ED56-4D1B-A69B-17AE0A9BA070}" type="pres">
      <dgm:prSet presAssocID="{40AD6D73-1E97-44B5-9032-8E29509595C6}" presName="diagram" presStyleCnt="0">
        <dgm:presLayoutVars>
          <dgm:dir/>
          <dgm:resizeHandles/>
        </dgm:presLayoutVars>
      </dgm:prSet>
      <dgm:spPr/>
      <dgm:t>
        <a:bodyPr/>
        <a:lstStyle/>
        <a:p>
          <a:endParaRPr lang="ru-RU"/>
        </a:p>
      </dgm:t>
    </dgm:pt>
    <dgm:pt modelId="{1A0DAC46-66F8-4F92-A57C-B8046753DC8A}" type="pres">
      <dgm:prSet presAssocID="{09F5F818-104D-4D25-BF83-3810FED7BB42}" presName="first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39EC03F-787D-4BC9-BB7C-424E3BB7B59E}" type="pres">
      <dgm:prSet presAssocID="{3482E42F-09D1-4142-86B1-AB6C6D76CCC3}" presName="sibTrans" presStyleLbl="sibTrans2D1" presStyleIdx="0" presStyleCnt="5"/>
      <dgm:spPr/>
      <dgm:t>
        <a:bodyPr/>
        <a:lstStyle/>
        <a:p>
          <a:endParaRPr lang="ru-RU"/>
        </a:p>
      </dgm:t>
    </dgm:pt>
    <dgm:pt modelId="{D3424067-2024-4B67-9B3B-1001899455D0}" type="pres">
      <dgm:prSet presAssocID="{13DA3F36-C2E5-4A29-B208-083B152C6ED0}" presName="middleNode" presStyleCnt="0"/>
      <dgm:spPr/>
    </dgm:pt>
    <dgm:pt modelId="{D247ED52-C87B-4414-A902-B33A3679E911}" type="pres">
      <dgm:prSet presAssocID="{13DA3F36-C2E5-4A29-B208-083B152C6ED0}" presName="padding" presStyleLbl="node1" presStyleIdx="0" presStyleCnt="6"/>
      <dgm:spPr/>
    </dgm:pt>
    <dgm:pt modelId="{B3337326-E213-48CF-9DFE-F9D7DC98BA53}" type="pres">
      <dgm:prSet presAssocID="{13DA3F36-C2E5-4A29-B208-083B152C6ED0}" presName="shap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E1AA5CD-8DCB-4F85-B9BE-D43DFCB06AFC}" type="pres">
      <dgm:prSet presAssocID="{9A053BC6-A27E-49FF-8019-2F5572639DE9}" presName="sibTrans" presStyleLbl="sibTrans2D1" presStyleIdx="1" presStyleCnt="5"/>
      <dgm:spPr/>
      <dgm:t>
        <a:bodyPr/>
        <a:lstStyle/>
        <a:p>
          <a:endParaRPr lang="ru-RU"/>
        </a:p>
      </dgm:t>
    </dgm:pt>
    <dgm:pt modelId="{ED3A5DEB-A8C8-4453-82A2-2B9D0D870470}" type="pres">
      <dgm:prSet presAssocID="{B9644C1A-388C-48BC-8E92-48CA082B3E9C}" presName="middleNode" presStyleCnt="0"/>
      <dgm:spPr/>
    </dgm:pt>
    <dgm:pt modelId="{52875C6C-00C8-4EE4-BB91-1AD10479F76C}" type="pres">
      <dgm:prSet presAssocID="{B9644C1A-388C-48BC-8E92-48CA082B3E9C}" presName="padding" presStyleLbl="node1" presStyleIdx="1" presStyleCnt="6"/>
      <dgm:spPr/>
    </dgm:pt>
    <dgm:pt modelId="{827CEE17-A22D-419D-B398-1480EF0F5D0E}" type="pres">
      <dgm:prSet presAssocID="{B9644C1A-388C-48BC-8E92-48CA082B3E9C}" presName="shap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93DF60F-877D-46E2-89C6-74465826C8EA}" type="pres">
      <dgm:prSet presAssocID="{111321C3-E7A1-48E8-8549-2B1F1EF32AD4}" presName="sibTrans" presStyleLbl="sibTrans2D1" presStyleIdx="2" presStyleCnt="5"/>
      <dgm:spPr/>
      <dgm:t>
        <a:bodyPr/>
        <a:lstStyle/>
        <a:p>
          <a:endParaRPr lang="ru-RU"/>
        </a:p>
      </dgm:t>
    </dgm:pt>
    <dgm:pt modelId="{9B8C9A29-6524-4BE9-B4E0-41208488E60B}" type="pres">
      <dgm:prSet presAssocID="{92AEF3D0-C808-42E2-AC51-764F635CFD44}" presName="middleNode" presStyleCnt="0"/>
      <dgm:spPr/>
    </dgm:pt>
    <dgm:pt modelId="{266AB154-A107-4F6D-B9C2-1603CE726C08}" type="pres">
      <dgm:prSet presAssocID="{92AEF3D0-C808-42E2-AC51-764F635CFD44}" presName="padding" presStyleLbl="node1" presStyleIdx="2" presStyleCnt="6"/>
      <dgm:spPr/>
    </dgm:pt>
    <dgm:pt modelId="{6256C44B-DAE5-45DF-BFA4-2DEE3D0CFAA5}" type="pres">
      <dgm:prSet presAssocID="{92AEF3D0-C808-42E2-AC51-764F635CFD44}" presName="shap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FA13A6A-9580-4B48-9802-D17B1E699214}" type="pres">
      <dgm:prSet presAssocID="{FE3C79C4-96C2-4317-AE70-4F368E0A09FC}" presName="sibTrans" presStyleLbl="sibTrans2D1" presStyleIdx="3" presStyleCnt="5"/>
      <dgm:spPr/>
      <dgm:t>
        <a:bodyPr/>
        <a:lstStyle/>
        <a:p>
          <a:endParaRPr lang="ru-RU"/>
        </a:p>
      </dgm:t>
    </dgm:pt>
    <dgm:pt modelId="{4D84AF99-3403-43A4-A731-6C463359CFAB}" type="pres">
      <dgm:prSet presAssocID="{D094032B-2267-463C-9872-9DE948610FF7}" presName="middleNode" presStyleCnt="0"/>
      <dgm:spPr/>
    </dgm:pt>
    <dgm:pt modelId="{8EDF7635-B43D-4976-8F8B-67D7D16D82D8}" type="pres">
      <dgm:prSet presAssocID="{D094032B-2267-463C-9872-9DE948610FF7}" presName="padding" presStyleLbl="node1" presStyleIdx="3" presStyleCnt="6"/>
      <dgm:spPr/>
    </dgm:pt>
    <dgm:pt modelId="{41504D28-D6D9-406D-99D1-4A1468AB759E}" type="pres">
      <dgm:prSet presAssocID="{D094032B-2267-463C-9872-9DE948610FF7}" presName="shap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F1E3C42-A79B-4422-B47A-122C3EBCA8D0}" type="pres">
      <dgm:prSet presAssocID="{EAE9124C-57BB-4F2B-A088-EB065579406E}" presName="sibTrans" presStyleLbl="sibTrans2D1" presStyleIdx="4" presStyleCnt="5"/>
      <dgm:spPr/>
      <dgm:t>
        <a:bodyPr/>
        <a:lstStyle/>
        <a:p>
          <a:endParaRPr lang="ru-RU"/>
        </a:p>
      </dgm:t>
    </dgm:pt>
    <dgm:pt modelId="{A69069B7-9DCA-4D7E-8B65-1FA41F3100FE}" type="pres">
      <dgm:prSet presAssocID="{AE85AA07-57B9-48D8-9B17-C6521A62B3A7}" presName="last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B32061B-A8BA-470E-BDBE-5C3E2EF3BE8D}" srcId="{40AD6D73-1E97-44B5-9032-8E29509595C6}" destId="{D094032B-2267-463C-9872-9DE948610FF7}" srcOrd="4" destOrd="0" parTransId="{AE9CFD5E-194C-4471-8DAF-ADC5C2F734D6}" sibTransId="{EAE9124C-57BB-4F2B-A088-EB065579406E}"/>
    <dgm:cxn modelId="{E4B2C968-6A95-4D35-B4E1-C5D7F83355E9}" type="presOf" srcId="{40AD6D73-1E97-44B5-9032-8E29509595C6}" destId="{77DF7843-ED56-4D1B-A69B-17AE0A9BA070}" srcOrd="0" destOrd="0" presId="urn:microsoft.com/office/officeart/2005/8/layout/bProcess2"/>
    <dgm:cxn modelId="{BF033889-8B91-4F66-8529-C60101B6BB61}" type="presOf" srcId="{3482E42F-09D1-4142-86B1-AB6C6D76CCC3}" destId="{939EC03F-787D-4BC9-BB7C-424E3BB7B59E}" srcOrd="0" destOrd="0" presId="urn:microsoft.com/office/officeart/2005/8/layout/bProcess2"/>
    <dgm:cxn modelId="{33A27865-710C-4FE2-8629-D5CC9D38C399}" type="presOf" srcId="{09F5F818-104D-4D25-BF83-3810FED7BB42}" destId="{1A0DAC46-66F8-4F92-A57C-B8046753DC8A}" srcOrd="0" destOrd="0" presId="urn:microsoft.com/office/officeart/2005/8/layout/bProcess2"/>
    <dgm:cxn modelId="{C5798EE7-E8F9-4C8D-8B34-8335DCD3620E}" srcId="{40AD6D73-1E97-44B5-9032-8E29509595C6}" destId="{92AEF3D0-C808-42E2-AC51-764F635CFD44}" srcOrd="3" destOrd="0" parTransId="{850AFB3A-4980-4704-9DC3-1EA94823AF9A}" sibTransId="{FE3C79C4-96C2-4317-AE70-4F368E0A09FC}"/>
    <dgm:cxn modelId="{8F40058C-6394-4567-B4F2-818FADC64069}" type="presOf" srcId="{B9644C1A-388C-48BC-8E92-48CA082B3E9C}" destId="{827CEE17-A22D-419D-B398-1480EF0F5D0E}" srcOrd="0" destOrd="0" presId="urn:microsoft.com/office/officeart/2005/8/layout/bProcess2"/>
    <dgm:cxn modelId="{D3184195-A19E-4315-9150-82E4A245736A}" type="presOf" srcId="{92AEF3D0-C808-42E2-AC51-764F635CFD44}" destId="{6256C44B-DAE5-45DF-BFA4-2DEE3D0CFAA5}" srcOrd="0" destOrd="0" presId="urn:microsoft.com/office/officeart/2005/8/layout/bProcess2"/>
    <dgm:cxn modelId="{D151D244-87FC-423E-AAB7-A595FDD648AA}" type="presOf" srcId="{D094032B-2267-463C-9872-9DE948610FF7}" destId="{41504D28-D6D9-406D-99D1-4A1468AB759E}" srcOrd="0" destOrd="0" presId="urn:microsoft.com/office/officeart/2005/8/layout/bProcess2"/>
    <dgm:cxn modelId="{DF71212A-D42D-4018-9B9E-1CEA5D367D3A}" type="presOf" srcId="{9A053BC6-A27E-49FF-8019-2F5572639DE9}" destId="{2E1AA5CD-8DCB-4F85-B9BE-D43DFCB06AFC}" srcOrd="0" destOrd="0" presId="urn:microsoft.com/office/officeart/2005/8/layout/bProcess2"/>
    <dgm:cxn modelId="{2AD16216-A9DB-4301-B2F2-226BCAF8C665}" srcId="{40AD6D73-1E97-44B5-9032-8E29509595C6}" destId="{B9644C1A-388C-48BC-8E92-48CA082B3E9C}" srcOrd="2" destOrd="0" parTransId="{4613D8F4-F6BC-4949-BB97-68B441EE5D14}" sibTransId="{111321C3-E7A1-48E8-8549-2B1F1EF32AD4}"/>
    <dgm:cxn modelId="{8633B056-B4CD-4B09-A166-28CA87724FF1}" type="presOf" srcId="{FE3C79C4-96C2-4317-AE70-4F368E0A09FC}" destId="{3FA13A6A-9580-4B48-9802-D17B1E699214}" srcOrd="0" destOrd="0" presId="urn:microsoft.com/office/officeart/2005/8/layout/bProcess2"/>
    <dgm:cxn modelId="{5EEE45DF-8B98-42BE-8DA6-C9CA1AE44C6F}" srcId="{40AD6D73-1E97-44B5-9032-8E29509595C6}" destId="{13DA3F36-C2E5-4A29-B208-083B152C6ED0}" srcOrd="1" destOrd="0" parTransId="{659FA322-D96D-4336-9CA0-995D2DAA095E}" sibTransId="{9A053BC6-A27E-49FF-8019-2F5572639DE9}"/>
    <dgm:cxn modelId="{EC5AA320-4D43-46D0-BA7F-78933542AE9A}" type="presOf" srcId="{EAE9124C-57BB-4F2B-A088-EB065579406E}" destId="{9F1E3C42-A79B-4422-B47A-122C3EBCA8D0}" srcOrd="0" destOrd="0" presId="urn:microsoft.com/office/officeart/2005/8/layout/bProcess2"/>
    <dgm:cxn modelId="{3CC34A30-5912-4911-8C80-8BB8D07A492A}" type="presOf" srcId="{13DA3F36-C2E5-4A29-B208-083B152C6ED0}" destId="{B3337326-E213-48CF-9DFE-F9D7DC98BA53}" srcOrd="0" destOrd="0" presId="urn:microsoft.com/office/officeart/2005/8/layout/bProcess2"/>
    <dgm:cxn modelId="{F0E681AC-190B-4A52-B3FF-9F6D597489F2}" type="presOf" srcId="{111321C3-E7A1-48E8-8549-2B1F1EF32AD4}" destId="{593DF60F-877D-46E2-89C6-74465826C8EA}" srcOrd="0" destOrd="0" presId="urn:microsoft.com/office/officeart/2005/8/layout/bProcess2"/>
    <dgm:cxn modelId="{C14537F9-3826-4642-805E-FB0B4AE391A1}" srcId="{40AD6D73-1E97-44B5-9032-8E29509595C6}" destId="{AE85AA07-57B9-48D8-9B17-C6521A62B3A7}" srcOrd="5" destOrd="0" parTransId="{6852D93C-6525-481F-A4B8-96E7A6AB2CA9}" sibTransId="{21E9DBDB-244C-45E5-9885-65DDE59D3EB0}"/>
    <dgm:cxn modelId="{F4C09710-B33E-4F23-A2CC-FFB38CE0DE1A}" srcId="{40AD6D73-1E97-44B5-9032-8E29509595C6}" destId="{09F5F818-104D-4D25-BF83-3810FED7BB42}" srcOrd="0" destOrd="0" parTransId="{AB511F4F-A94F-41B4-B104-9A232E215F8E}" sibTransId="{3482E42F-09D1-4142-86B1-AB6C6D76CCC3}"/>
    <dgm:cxn modelId="{7850D7A0-9A34-4260-B7C5-79DF01375185}" type="presOf" srcId="{AE85AA07-57B9-48D8-9B17-C6521A62B3A7}" destId="{A69069B7-9DCA-4D7E-8B65-1FA41F3100FE}" srcOrd="0" destOrd="0" presId="urn:microsoft.com/office/officeart/2005/8/layout/bProcess2"/>
    <dgm:cxn modelId="{BDF28E06-0654-4601-8D8A-0093768B312D}" type="presParOf" srcId="{77DF7843-ED56-4D1B-A69B-17AE0A9BA070}" destId="{1A0DAC46-66F8-4F92-A57C-B8046753DC8A}" srcOrd="0" destOrd="0" presId="urn:microsoft.com/office/officeart/2005/8/layout/bProcess2"/>
    <dgm:cxn modelId="{D94A0501-64F4-4383-9E25-6FE7300DBD49}" type="presParOf" srcId="{77DF7843-ED56-4D1B-A69B-17AE0A9BA070}" destId="{939EC03F-787D-4BC9-BB7C-424E3BB7B59E}" srcOrd="1" destOrd="0" presId="urn:microsoft.com/office/officeart/2005/8/layout/bProcess2"/>
    <dgm:cxn modelId="{CEA3038F-A137-47BF-83F6-7324D2CA6700}" type="presParOf" srcId="{77DF7843-ED56-4D1B-A69B-17AE0A9BA070}" destId="{D3424067-2024-4B67-9B3B-1001899455D0}" srcOrd="2" destOrd="0" presId="urn:microsoft.com/office/officeart/2005/8/layout/bProcess2"/>
    <dgm:cxn modelId="{7BF234A4-3317-4EF6-B23D-E4525172614A}" type="presParOf" srcId="{D3424067-2024-4B67-9B3B-1001899455D0}" destId="{D247ED52-C87B-4414-A902-B33A3679E911}" srcOrd="0" destOrd="0" presId="urn:microsoft.com/office/officeart/2005/8/layout/bProcess2"/>
    <dgm:cxn modelId="{AB240250-685B-4E5F-8CEF-9902E6941533}" type="presParOf" srcId="{D3424067-2024-4B67-9B3B-1001899455D0}" destId="{B3337326-E213-48CF-9DFE-F9D7DC98BA53}" srcOrd="1" destOrd="0" presId="urn:microsoft.com/office/officeart/2005/8/layout/bProcess2"/>
    <dgm:cxn modelId="{43FC11F6-3D62-4586-9468-87C0B26D5D32}" type="presParOf" srcId="{77DF7843-ED56-4D1B-A69B-17AE0A9BA070}" destId="{2E1AA5CD-8DCB-4F85-B9BE-D43DFCB06AFC}" srcOrd="3" destOrd="0" presId="urn:microsoft.com/office/officeart/2005/8/layout/bProcess2"/>
    <dgm:cxn modelId="{96412ABE-616F-488E-93DA-3ADB40D9FC3E}" type="presParOf" srcId="{77DF7843-ED56-4D1B-A69B-17AE0A9BA070}" destId="{ED3A5DEB-A8C8-4453-82A2-2B9D0D870470}" srcOrd="4" destOrd="0" presId="urn:microsoft.com/office/officeart/2005/8/layout/bProcess2"/>
    <dgm:cxn modelId="{0DA690C5-7858-4BFC-A247-30F731C1D709}" type="presParOf" srcId="{ED3A5DEB-A8C8-4453-82A2-2B9D0D870470}" destId="{52875C6C-00C8-4EE4-BB91-1AD10479F76C}" srcOrd="0" destOrd="0" presId="urn:microsoft.com/office/officeart/2005/8/layout/bProcess2"/>
    <dgm:cxn modelId="{24A125C3-0CEA-4600-A2F8-6BDEABD15134}" type="presParOf" srcId="{ED3A5DEB-A8C8-4453-82A2-2B9D0D870470}" destId="{827CEE17-A22D-419D-B398-1480EF0F5D0E}" srcOrd="1" destOrd="0" presId="urn:microsoft.com/office/officeart/2005/8/layout/bProcess2"/>
    <dgm:cxn modelId="{03D30D89-5762-4406-BDCD-B26ED057C412}" type="presParOf" srcId="{77DF7843-ED56-4D1B-A69B-17AE0A9BA070}" destId="{593DF60F-877D-46E2-89C6-74465826C8EA}" srcOrd="5" destOrd="0" presId="urn:microsoft.com/office/officeart/2005/8/layout/bProcess2"/>
    <dgm:cxn modelId="{087AC772-1F36-4131-B84A-E5612C88D0A9}" type="presParOf" srcId="{77DF7843-ED56-4D1B-A69B-17AE0A9BA070}" destId="{9B8C9A29-6524-4BE9-B4E0-41208488E60B}" srcOrd="6" destOrd="0" presId="urn:microsoft.com/office/officeart/2005/8/layout/bProcess2"/>
    <dgm:cxn modelId="{1CC2084A-6C41-471F-9A6A-410FB53978DD}" type="presParOf" srcId="{9B8C9A29-6524-4BE9-B4E0-41208488E60B}" destId="{266AB154-A107-4F6D-B9C2-1603CE726C08}" srcOrd="0" destOrd="0" presId="urn:microsoft.com/office/officeart/2005/8/layout/bProcess2"/>
    <dgm:cxn modelId="{762B638C-5B83-4888-B289-69919E086F2E}" type="presParOf" srcId="{9B8C9A29-6524-4BE9-B4E0-41208488E60B}" destId="{6256C44B-DAE5-45DF-BFA4-2DEE3D0CFAA5}" srcOrd="1" destOrd="0" presId="urn:microsoft.com/office/officeart/2005/8/layout/bProcess2"/>
    <dgm:cxn modelId="{547C1633-1511-4B21-A979-1D4F521351B1}" type="presParOf" srcId="{77DF7843-ED56-4D1B-A69B-17AE0A9BA070}" destId="{3FA13A6A-9580-4B48-9802-D17B1E699214}" srcOrd="7" destOrd="0" presId="urn:microsoft.com/office/officeart/2005/8/layout/bProcess2"/>
    <dgm:cxn modelId="{88093F98-34FE-40FC-97E5-EFFD37C74222}" type="presParOf" srcId="{77DF7843-ED56-4D1B-A69B-17AE0A9BA070}" destId="{4D84AF99-3403-43A4-A731-6C463359CFAB}" srcOrd="8" destOrd="0" presId="urn:microsoft.com/office/officeart/2005/8/layout/bProcess2"/>
    <dgm:cxn modelId="{889A791D-A390-4778-8F2D-E66D2D44EF5D}" type="presParOf" srcId="{4D84AF99-3403-43A4-A731-6C463359CFAB}" destId="{8EDF7635-B43D-4976-8F8B-67D7D16D82D8}" srcOrd="0" destOrd="0" presId="urn:microsoft.com/office/officeart/2005/8/layout/bProcess2"/>
    <dgm:cxn modelId="{9C8FC1AB-F289-4530-A500-175006645E07}" type="presParOf" srcId="{4D84AF99-3403-43A4-A731-6C463359CFAB}" destId="{41504D28-D6D9-406D-99D1-4A1468AB759E}" srcOrd="1" destOrd="0" presId="urn:microsoft.com/office/officeart/2005/8/layout/bProcess2"/>
    <dgm:cxn modelId="{E12B0992-C858-4F87-8023-7FCEC10A2270}" type="presParOf" srcId="{77DF7843-ED56-4D1B-A69B-17AE0A9BA070}" destId="{9F1E3C42-A79B-4422-B47A-122C3EBCA8D0}" srcOrd="9" destOrd="0" presId="urn:microsoft.com/office/officeart/2005/8/layout/bProcess2"/>
    <dgm:cxn modelId="{2A59D776-448A-4074-BDF6-49096421D1F9}" type="presParOf" srcId="{77DF7843-ED56-4D1B-A69B-17AE0A9BA070}" destId="{A69069B7-9DCA-4D7E-8B65-1FA41F3100FE}" srcOrd="10" destOrd="0" presId="urn:microsoft.com/office/officeart/2005/8/layout/bProcess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F43FAAB-1069-4366-AFE8-7A00AD7C07EE}">
      <dsp:nvSpPr>
        <dsp:cNvPr id="0" name=""/>
        <dsp:cNvSpPr/>
      </dsp:nvSpPr>
      <dsp:spPr>
        <a:xfrm>
          <a:off x="0" y="3029313"/>
          <a:ext cx="10820400" cy="99428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900" kern="1200"/>
        </a:p>
      </dsp:txBody>
      <dsp:txXfrm>
        <a:off x="0" y="3029313"/>
        <a:ext cx="10820400" cy="536915"/>
      </dsp:txXfrm>
    </dsp:sp>
    <dsp:sp modelId="{CE14CDEA-FEDB-474B-B072-4545418B123E}">
      <dsp:nvSpPr>
        <dsp:cNvPr id="0" name=""/>
        <dsp:cNvSpPr/>
      </dsp:nvSpPr>
      <dsp:spPr>
        <a:xfrm>
          <a:off x="0" y="3546343"/>
          <a:ext cx="5410200" cy="457372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2024" tIns="34290" rIns="192024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2700" kern="1200" dirty="0" smtClean="0"/>
            <a:t>К рассмотрению </a:t>
          </a:r>
          <a:r>
            <a:rPr lang="en-US" sz="2700" kern="1200" dirty="0" smtClean="0"/>
            <a:t>1,8</a:t>
          </a:r>
          <a:endParaRPr lang="ru-RU" sz="2700" kern="1200" dirty="0"/>
        </a:p>
      </dsp:txBody>
      <dsp:txXfrm>
        <a:off x="0" y="3546343"/>
        <a:ext cx="5410200" cy="457372"/>
      </dsp:txXfrm>
    </dsp:sp>
    <dsp:sp modelId="{8A98DC1B-1459-4412-8697-75CC86392997}">
      <dsp:nvSpPr>
        <dsp:cNvPr id="0" name=""/>
        <dsp:cNvSpPr/>
      </dsp:nvSpPr>
      <dsp:spPr>
        <a:xfrm>
          <a:off x="5410200" y="3546343"/>
          <a:ext cx="5410200" cy="457372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2024" tIns="34290" rIns="192024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2700" kern="1200" dirty="0" smtClean="0"/>
            <a:t>К освоению </a:t>
          </a:r>
          <a:r>
            <a:rPr lang="en-US" sz="2700" kern="1200" dirty="0" smtClean="0"/>
            <a:t>1,8</a:t>
          </a:r>
          <a:endParaRPr lang="ru-RU" sz="2700" kern="1200" dirty="0"/>
        </a:p>
      </dsp:txBody>
      <dsp:txXfrm>
        <a:off x="5410200" y="3546343"/>
        <a:ext cx="5410200" cy="457372"/>
      </dsp:txXfrm>
    </dsp:sp>
    <dsp:sp modelId="{CA329D7F-C7D1-48FE-8E52-337DFD215158}">
      <dsp:nvSpPr>
        <dsp:cNvPr id="0" name=""/>
        <dsp:cNvSpPr/>
      </dsp:nvSpPr>
      <dsp:spPr>
        <a:xfrm rot="10800000">
          <a:off x="0" y="1502136"/>
          <a:ext cx="10820400" cy="1529215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900" kern="1200" dirty="0" smtClean="0"/>
            <a:t>2024 год (млн.тг)</a:t>
          </a:r>
          <a:endParaRPr lang="ru-RU" sz="1900" kern="1200" dirty="0"/>
        </a:p>
      </dsp:txBody>
      <dsp:txXfrm rot="-10800000">
        <a:off x="0" y="1502136"/>
        <a:ext cx="10820400" cy="536754"/>
      </dsp:txXfrm>
    </dsp:sp>
    <dsp:sp modelId="{3AA1FF92-F60D-4B8C-9C74-A61D9839788D}">
      <dsp:nvSpPr>
        <dsp:cNvPr id="0" name=""/>
        <dsp:cNvSpPr/>
      </dsp:nvSpPr>
      <dsp:spPr>
        <a:xfrm>
          <a:off x="0" y="2051766"/>
          <a:ext cx="5410200" cy="45723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2024" tIns="34290" rIns="192024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2700" kern="1200" dirty="0" smtClean="0"/>
            <a:t>К рассмотрению </a:t>
          </a:r>
          <a:r>
            <a:rPr lang="en-US" sz="2700" kern="1200" dirty="0" smtClean="0"/>
            <a:t>1,7</a:t>
          </a:r>
          <a:r>
            <a:rPr lang="kk-KZ" sz="2700" kern="1200" dirty="0" smtClean="0"/>
            <a:t> </a:t>
          </a:r>
          <a:endParaRPr lang="ru-RU" sz="2700" kern="1200" dirty="0"/>
        </a:p>
      </dsp:txBody>
      <dsp:txXfrm>
        <a:off x="0" y="2051766"/>
        <a:ext cx="5410200" cy="457235"/>
      </dsp:txXfrm>
    </dsp:sp>
    <dsp:sp modelId="{295398CE-198D-458E-BCAD-2CF5FEE0C0FD}">
      <dsp:nvSpPr>
        <dsp:cNvPr id="0" name=""/>
        <dsp:cNvSpPr/>
      </dsp:nvSpPr>
      <dsp:spPr>
        <a:xfrm>
          <a:off x="5410200" y="2051766"/>
          <a:ext cx="5410200" cy="45723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2024" tIns="34290" rIns="192024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2700" kern="1200" dirty="0" smtClean="0"/>
            <a:t>К освоению </a:t>
          </a:r>
          <a:r>
            <a:rPr lang="en-US" sz="2700" kern="1200" dirty="0" smtClean="0"/>
            <a:t>1,7</a:t>
          </a:r>
          <a:endParaRPr lang="ru-RU" sz="2700" kern="1200" dirty="0"/>
        </a:p>
      </dsp:txBody>
      <dsp:txXfrm>
        <a:off x="5410200" y="2051766"/>
        <a:ext cx="5410200" cy="457235"/>
      </dsp:txXfrm>
    </dsp:sp>
    <dsp:sp modelId="{0308C9D9-719C-4CB6-A955-49576748F4F4}">
      <dsp:nvSpPr>
        <dsp:cNvPr id="0" name=""/>
        <dsp:cNvSpPr/>
      </dsp:nvSpPr>
      <dsp:spPr>
        <a:xfrm rot="10800000">
          <a:off x="0" y="711"/>
          <a:ext cx="10820400" cy="1529215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900" kern="1200" dirty="0" smtClean="0"/>
            <a:t>2023 год (млн.тг)</a:t>
          </a:r>
          <a:endParaRPr lang="ru-RU" sz="1900" kern="1200" dirty="0"/>
        </a:p>
      </dsp:txBody>
      <dsp:txXfrm rot="-10800000">
        <a:off x="0" y="711"/>
        <a:ext cx="10820400" cy="536754"/>
      </dsp:txXfrm>
    </dsp:sp>
    <dsp:sp modelId="{3FE59FD5-605F-4DDD-AD20-430AB1FC2EC2}">
      <dsp:nvSpPr>
        <dsp:cNvPr id="0" name=""/>
        <dsp:cNvSpPr/>
      </dsp:nvSpPr>
      <dsp:spPr>
        <a:xfrm>
          <a:off x="0" y="537465"/>
          <a:ext cx="5410200" cy="45723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2024" tIns="34290" rIns="192024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2700" kern="1200" dirty="0" smtClean="0"/>
            <a:t>К рассмотрению </a:t>
          </a:r>
          <a:r>
            <a:rPr lang="kk-KZ" sz="2700" kern="1200" dirty="0" smtClean="0"/>
            <a:t>0</a:t>
          </a:r>
          <a:endParaRPr lang="ru-RU" sz="2700" kern="1200" dirty="0"/>
        </a:p>
      </dsp:txBody>
      <dsp:txXfrm>
        <a:off x="0" y="537465"/>
        <a:ext cx="5410200" cy="457235"/>
      </dsp:txXfrm>
    </dsp:sp>
    <dsp:sp modelId="{A3B9B59A-9783-4B42-9E56-DF6C59928A52}">
      <dsp:nvSpPr>
        <dsp:cNvPr id="0" name=""/>
        <dsp:cNvSpPr/>
      </dsp:nvSpPr>
      <dsp:spPr>
        <a:xfrm>
          <a:off x="5410200" y="537465"/>
          <a:ext cx="5410200" cy="45723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2024" tIns="34290" rIns="192024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2700" kern="1200" dirty="0" smtClean="0"/>
            <a:t>К </a:t>
          </a:r>
          <a:r>
            <a:rPr lang="kk-KZ" sz="2700" kern="1200" smtClean="0"/>
            <a:t>освоению </a:t>
          </a:r>
          <a:r>
            <a:rPr lang="kk-KZ" sz="2700" kern="1200" smtClean="0"/>
            <a:t>0</a:t>
          </a:r>
          <a:endParaRPr lang="ru-RU" sz="2700" kern="1200" dirty="0"/>
        </a:p>
      </dsp:txBody>
      <dsp:txXfrm>
        <a:off x="5410200" y="537465"/>
        <a:ext cx="5410200" cy="45723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bProcess2">
  <dgm:title val=""/>
  <dgm:desc val=""/>
  <dgm:catLst>
    <dgm:cat type="process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/>
    </dgm:varLst>
    <dgm:choose name="Name0">
      <dgm:if name="Name1" func="var" arg="dir" op="equ" val="norm">
        <dgm:alg type="snake">
          <dgm:param type="grDir" val="tL"/>
          <dgm:param type="flowDir" val="col"/>
          <dgm:param type="contDir" val="revDir"/>
        </dgm:alg>
      </dgm:if>
      <dgm:else name="Name2">
        <dgm:alg type="snake">
          <dgm:param type="grDir" val="tR"/>
          <dgm:param type="flowDir" val="col"/>
          <dgm:param type="contDir" val="revDi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firstNode" refType="w"/>
      <dgm:constr type="w" for="ch" forName="lastNode" refType="w" refFor="ch" refForName="firstNode" op="equ"/>
      <dgm:constr type="w" for="ch" forName="middleNode" refType="w" refFor="ch" refForName="firstNode" op="equ"/>
      <dgm:constr type="h" for="ch" ptType="sibTrans" refType="w" refFor="ch" refForName="middleNode" op="equ" fact="0.35"/>
      <dgm:constr type="sp" refType="w" refFor="ch" refForName="middleNode" fact="0.5"/>
      <dgm:constr type="connDist" for="des" ptType="sibTrans" op="equ"/>
      <dgm:constr type="primFontSz" for="ch" forName="firstNode" val="65"/>
      <dgm:constr type="primFontSz" for="ch" forName="lastNode" refType="primFontSz" refFor="ch" refForName="firstNode" op="equ"/>
      <dgm:constr type="primFontSz" for="des" forName="shape" val="65"/>
      <dgm:constr type="primFontSz" for="des" forName="shape" refType="primFontSz" refFor="ch" refForName="firstNode" op="lte"/>
      <dgm:constr type="primFontSz" for="des" forName="shape" refType="primFontSz" refFor="ch" refForName="lastNode" op="lte"/>
    </dgm:constrLst>
    <dgm:ruleLst/>
    <dgm:forEach name="Name3" axis="ch" ptType="node">
      <dgm:choose name="Name4">
        <dgm:if name="Name5" axis="self" ptType="node" func="pos" op="equ" val="1">
          <dgm:layoutNode name="firstNode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if>
        <dgm:if name="Name6" axis="self" ptType="node" func="revPos" op="equ" val="1">
          <dgm:layoutNode name="lastNode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if>
        <dgm:else name="Name7">
          <dgm:layoutNode name="middleNod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  <dgm:constr type="w" for="ch" forName="padding" refType="w"/>
              <dgm:constr type="h" for="ch" forName="padding" refType="h"/>
              <dgm:constr type="w" for="ch" forName="shape" refType="w" fact="0.667"/>
              <dgm:constr type="h" for="ch" forName="shape" refType="h" fact="0.667"/>
              <dgm:constr type="ctrX" for="ch" forName="shape" refType="w" fact="0.5"/>
              <dgm:constr type="ctrY" for="ch" forName="shape" refType="h" fact="0.5"/>
            </dgm:constrLst>
            <dgm:ruleLst/>
            <dgm:layoutNode name="padding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shape">
              <dgm:varLst>
                <dgm:bulletEnabled val="1"/>
              </dgm:varLst>
              <dgm:alg type="tx">
                <dgm:param type="txAnchorVertCh" val="mid"/>
              </dgm:alg>
              <dgm:shape xmlns:r="http://schemas.openxmlformats.org/officeDocument/2006/relationships" type="ellipse" r:blip="">
                <dgm:adjLst/>
              </dgm:shape>
              <dgm:presOf axis="desOrSelf" ptType="node"/>
              <dgm:constrLst>
                <dgm:constr type="h" refType="w"/>
                <dgm:constr type="tMarg" refType="primFontSz" fact="0.1"/>
                <dgm:constr type="bMarg" refType="primFontSz" fact="0.1"/>
                <dgm:constr type="lMarg" refType="primFontSz" fact="0.1"/>
                <dgm:constr type="rMarg" refType="primFontSz" fact="0.1"/>
              </dgm:constrLst>
              <dgm:ruleLst>
                <dgm:rule type="primFontSz" val="5" fact="NaN" max="NaN"/>
              </dgm:ruleLst>
            </dgm:layoutNode>
          </dgm:layoutNode>
        </dgm:else>
      </dgm:choose>
      <dgm:forEach name="Name8" axis="followSib" ptType="sibTrans" cnt="1">
        <dgm:layoutNode name="sibTrans">
          <dgm:choose name="Name9">
            <dgm:if name="Name10" func="var" arg="dir" op="equ" val="norm">
              <dgm:choose name="Name11">
                <dgm:if name="Name12" axis="self" ptType="sibTrans" func="pos" op="equ" val="1">
                  <dgm:alg type="conn">
                    <dgm:param type="begPts" val="auto"/>
                    <dgm:param type="endPts" val="auto"/>
                    <dgm:param type="srcNode" val="firstNode"/>
                    <dgm:param type="dstNode" val="shape"/>
                  </dgm:alg>
                </dgm:if>
                <dgm:if name="Name13" axis="self" ptType="sibTrans" func="revPos" op="equ" val="1">
                  <dgm:alg type="conn">
                    <dgm:param type="begPts" val="auto"/>
                    <dgm:param type="endPts" val="auto"/>
                    <dgm:param type="srcNode" val="shape"/>
                    <dgm:param type="dstNode" val="lastNode"/>
                  </dgm:alg>
                </dgm:if>
                <dgm:else name="Name14">
                  <dgm:alg type="conn">
                    <dgm:param type="begPts" val="auto"/>
                    <dgm:param type="endPts" val="auto"/>
                    <dgm:param type="srcNode" val="shape"/>
                    <dgm:param type="dstNode" val="shape"/>
                  </dgm:alg>
                </dgm:else>
              </dgm:choose>
            </dgm:if>
            <dgm:else name="Name15">
              <dgm:choose name="Name16">
                <dgm:if name="Name17" axis="self" ptType="sibTrans" func="pos" op="equ" val="1">
                  <dgm:alg type="conn">
                    <dgm:param type="begPts" val="auto"/>
                    <dgm:param type="endPts" val="auto"/>
                    <dgm:param type="srcNode" val="firstNode"/>
                    <dgm:param type="dstNode" val="shape"/>
                  </dgm:alg>
                </dgm:if>
                <dgm:if name="Name18" axis="self" ptType="sibTrans" func="revPos" op="equ" val="1">
                  <dgm:alg type="conn">
                    <dgm:param type="begPts" val="auto"/>
                    <dgm:param type="endPts" val="auto"/>
                    <dgm:param type="srcNode" val="shape"/>
                    <dgm:param type="dstNode" val="lastNode"/>
                  </dgm:alg>
                </dgm:if>
                <dgm:else name="Name19">
                  <dgm:alg type="conn">
                    <dgm:param type="begPts" val="auto"/>
                    <dgm:param type="endPts" val="auto"/>
                    <dgm:param type="srcNode" val="shape"/>
                    <dgm:param type="dstNode" val="shape"/>
                  </dgm:alg>
                </dgm:else>
              </dgm:choose>
            </dgm:else>
          </dgm:choose>
          <dgm:shape xmlns:r="http://schemas.openxmlformats.org/officeDocument/2006/relationships" rot="90" type="triangle" r:blip="">
            <dgm:adjLst/>
          </dgm:shape>
          <dgm:presOf axis="self"/>
          <dgm:constrLst>
            <dgm:constr type="w" refType="h"/>
            <dgm:constr type="connDist"/>
            <dgm:constr type="begPad" refType="connDist" fact="0.25"/>
            <dgm:constr type="endPad" refType="connDist" fact="0.22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E63733-B4CB-4039-A9DB-9D58B8361EDA}" type="datetimeFigureOut">
              <a:rPr lang="ru-RU" smtClean="0"/>
              <a:t>17.01.2023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27793F-2446-4607-8587-5504473095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91372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27793F-2446-4607-8587-55044730957A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15808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dirty="0"/>
              <a:t>1/17/2023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1/17/2023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1/17/2023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1/17/2023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1/17/2023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1/17/2023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1/17/2023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1/17/2023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1/17/2023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10721662" cy="1825096"/>
          </a:xfrm>
        </p:spPr>
        <p:txBody>
          <a:bodyPr/>
          <a:lstStyle/>
          <a:p>
            <a:r>
              <a:rPr lang="kk-KZ" dirty="0"/>
              <a:t>Гражданский бюджет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kk-KZ" dirty="0"/>
              <a:t>Проект гражданского бюджета ГУ «Аппарат Кегенского районного маслихата» на 2023 - 2025 годы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211944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dirty="0"/>
              <a:t>112 </a:t>
            </a:r>
            <a:r>
              <a:rPr lang="kk-KZ" dirty="0" smtClean="0"/>
              <a:t>00</a:t>
            </a:r>
            <a:r>
              <a:rPr lang="en-US" dirty="0" smtClean="0"/>
              <a:t>3</a:t>
            </a:r>
            <a:r>
              <a:rPr lang="kk-KZ" dirty="0" smtClean="0"/>
              <a:t> </a:t>
            </a:r>
            <a:r>
              <a:rPr lang="kk-KZ" dirty="0"/>
              <a:t>015 местный бюджет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44848497"/>
              </p:ext>
            </p:extLst>
          </p:nvPr>
        </p:nvGraphicFramePr>
        <p:xfrm>
          <a:off x="685800" y="2193925"/>
          <a:ext cx="10820400" cy="40243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008058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dirty="0"/>
              <a:t>112 </a:t>
            </a:r>
            <a:r>
              <a:rPr lang="kk-KZ" dirty="0" smtClean="0"/>
              <a:t>00</a:t>
            </a:r>
            <a:r>
              <a:rPr lang="en-US" dirty="0" smtClean="0"/>
              <a:t>3</a:t>
            </a:r>
            <a:r>
              <a:rPr lang="kk-KZ" dirty="0" smtClean="0"/>
              <a:t> </a:t>
            </a:r>
            <a:r>
              <a:rPr lang="kk-KZ" dirty="0"/>
              <a:t>015 местный бюджет</a:t>
            </a:r>
            <a:br>
              <a:rPr lang="kk-KZ" dirty="0"/>
            </a:br>
            <a:r>
              <a:rPr lang="kk-K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(млн.тг)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79159672"/>
              </p:ext>
            </p:extLst>
          </p:nvPr>
        </p:nvGraphicFramePr>
        <p:xfrm>
          <a:off x="685800" y="2193925"/>
          <a:ext cx="10820400" cy="40243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37895219"/>
      </p:ext>
    </p:extLst>
  </p:cSld>
  <p:clrMapOvr>
    <a:masterClrMapping/>
  </p:clrMapOvr>
</p:sld>
</file>

<file path=ppt/theme/theme1.xml><?xml version="1.0" encoding="utf-8"?>
<a:theme xmlns:a="http://schemas.openxmlformats.org/drawingml/2006/main" name="След самолета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TM04033937[[fn=След самолета]]</Template>
  <TotalTime>8</TotalTime>
  <Words>67</Words>
  <Application>Microsoft Office PowerPoint</Application>
  <PresentationFormat>Широкоэкранный</PresentationFormat>
  <Paragraphs>19</Paragraphs>
  <Slides>3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8" baseType="lpstr">
      <vt:lpstr>Arial</vt:lpstr>
      <vt:lpstr>Calibri</vt:lpstr>
      <vt:lpstr>Century Gothic</vt:lpstr>
      <vt:lpstr>Times New Roman</vt:lpstr>
      <vt:lpstr>След самолета</vt:lpstr>
      <vt:lpstr>Гражданский бюджет</vt:lpstr>
      <vt:lpstr>112 003 015 местный бюджет</vt:lpstr>
      <vt:lpstr>112 003 015 местный бюджет (млн.тг)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Гражданский бюджет</dc:title>
  <dc:creator>555</dc:creator>
  <cp:lastModifiedBy>555</cp:lastModifiedBy>
  <cp:revision>2</cp:revision>
  <dcterms:created xsi:type="dcterms:W3CDTF">2022-05-15T07:52:34Z</dcterms:created>
  <dcterms:modified xsi:type="dcterms:W3CDTF">2023-01-17T04:10:30Z</dcterms:modified>
</cp:coreProperties>
</file>