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7891" autoAdjust="0"/>
  </p:normalViewPr>
  <p:slideViewPr>
    <p:cSldViewPr>
      <p:cViewPr>
        <p:scale>
          <a:sx n="100" d="100"/>
          <a:sy n="100" d="100"/>
        </p:scale>
        <p:origin x="-2016" y="-3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сентября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сентябрь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30.09.2020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136463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11402,3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1967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2270,6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91086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5657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17071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3474,7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4626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94688" cy="4351337"/>
        </p:xfrm>
        <a:graphic>
          <a:graphicData uri="http://schemas.openxmlformats.org/presentationml/2006/ole">
            <p:oleObj spid="_x0000_s11377" name="Worksheet" r:id="rId6" imgW="8829568" imgH="612453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22678</TotalTime>
  <Words>84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Лист Microsoft Office Excel 97-2003</vt:lpstr>
      <vt:lpstr>Гражданский бюджет  Лабасинского сельского округа исполнение бюджета на сентября 2020 года </vt:lpstr>
      <vt:lpstr>Исполнение сельского бюджета за сентябрь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1748</cp:revision>
  <cp:lastPrinted>2015-12-28T09:49:08Z</cp:lastPrinted>
  <dcterms:created xsi:type="dcterms:W3CDTF">2004-02-06T14:47:15Z</dcterms:created>
  <dcterms:modified xsi:type="dcterms:W3CDTF">2020-10-27T08:51:52Z</dcterms:modified>
</cp:coreProperties>
</file>