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1666306065"/>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81716</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8889</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24498</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10899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dirty="0" smtClean="0">
                          <a:latin typeface="Times New Roman" pitchFamily="18" charset="0"/>
                          <a:cs typeface="Times New Roman" pitchFamily="18" charset="0"/>
                        </a:rPr>
                        <a:t>18510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9129</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761</cp:revision>
  <cp:lastPrinted>2015-01-22T12:43:04Z</cp:lastPrinted>
  <dcterms:created xsi:type="dcterms:W3CDTF">2011-07-11T03:51:47Z</dcterms:created>
  <dcterms:modified xsi:type="dcterms:W3CDTF">2020-02-27T11:52:16Z</dcterms:modified>
</cp:coreProperties>
</file>