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7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Айнабулакского сельского округа исполнение бюджета на апрель 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ст.Айнабулак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</a:t>
            </a:r>
            <a:r>
              <a:rPr lang="ru-RU" sz="1800" b="1" smtClean="0">
                <a:solidFill>
                  <a:schemeClr val="tx1"/>
                </a:solidFill>
              </a:rPr>
              <a:t>за </a:t>
            </a:r>
            <a:r>
              <a:rPr lang="ru-RU" sz="1800" b="1" smtClean="0">
                <a:solidFill>
                  <a:schemeClr val="tx1"/>
                </a:solidFill>
              </a:rPr>
              <a:t>апрель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400663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30.04.2020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40703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16375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5528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8757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1490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Пассажирского транспорта и автомобильных дорог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62025" y="1658938"/>
          <a:ext cx="8251825" cy="4384675"/>
        </p:xfrm>
        <a:graphic>
          <a:graphicData uri="http://schemas.openxmlformats.org/presentationml/2006/ole">
            <p:oleObj spid="_x0000_s11377" name="Worksheet" r:id="rId6" imgW="8782042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22552</TotalTime>
  <Words>83</Words>
  <Application>Microsoft Office PowerPoint</Application>
  <PresentationFormat>Лист A4 (210x297 мм)</PresentationFormat>
  <Paragraphs>28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Айнабулакского сельского округа исполнение бюджета на апрель 2020 года </vt:lpstr>
      <vt:lpstr>Исполнение сельского бюджета за апрель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1731</cp:revision>
  <cp:lastPrinted>2015-12-28T09:49:08Z</cp:lastPrinted>
  <dcterms:created xsi:type="dcterms:W3CDTF">2004-02-06T14:47:15Z</dcterms:created>
  <dcterms:modified xsi:type="dcterms:W3CDTF">2020-05-25T12:31:49Z</dcterms:modified>
</cp:coreProperties>
</file>