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smtClean="0">
                <a:solidFill>
                  <a:schemeClr val="tx1"/>
                </a:solidFill>
              </a:rPr>
              <a:t>Айнабулакского </a:t>
            </a:r>
            <a:r>
              <a:rPr lang="ru-RU" b="1" i="0" dirty="0" smtClean="0">
                <a:solidFill>
                  <a:schemeClr val="tx1"/>
                </a:solidFill>
              </a:rPr>
              <a:t>сельского округа исполнение бюджета на январь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январь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31.01.2020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1030,1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22548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январь 2020 года </vt:lpstr>
      <vt:lpstr>Исполнение сельского бюджета за январь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1726</cp:revision>
  <cp:lastPrinted>2015-12-28T09:49:08Z</cp:lastPrinted>
  <dcterms:created xsi:type="dcterms:W3CDTF">2004-02-06T14:47:15Z</dcterms:created>
  <dcterms:modified xsi:type="dcterms:W3CDTF">2020-04-29T18:50:34Z</dcterms:modified>
</cp:coreProperties>
</file>