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31</a:t>
            </a:r>
            <a:r>
              <a:rPr lang="kk-KZ" sz="3200" b="1" i="0" dirty="0" smtClean="0">
                <a:solidFill>
                  <a:schemeClr val="tx1"/>
                </a:solidFill>
              </a:rPr>
              <a:t>.03.2020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00059143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наурыз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4 150,5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95,77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488,9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89,57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198,5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99,25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500,0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26285</TotalTime>
  <Words>136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31.03.2020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1951</cp:revision>
  <cp:lastPrinted>2020-04-01T00:46:39Z</cp:lastPrinted>
  <dcterms:created xsi:type="dcterms:W3CDTF">2004-02-06T14:47:15Z</dcterms:created>
  <dcterms:modified xsi:type="dcterms:W3CDTF">2020-05-27T03:51:46Z</dcterms:modified>
</cp:coreProperties>
</file>