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65" d="100"/>
          <a:sy n="65" d="100"/>
        </p:scale>
        <p:origin x="-150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27</a:t>
                    </a:r>
                    <a:r>
                      <a:rPr lang="kk-KZ" baseline="0" dirty="0" smtClean="0"/>
                      <a:t> 109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63540899557802E-2"/>
                  <c:y val="-5.9375000000000108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27915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0192955399452487E-2"/>
                  <c:y val="-3.7500000000000026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29531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99640064"/>
        <c:axId val="99641600"/>
        <c:axId val="0"/>
      </c:bar3DChart>
      <c:catAx>
        <c:axId val="99640064"/>
        <c:scaling>
          <c:orientation val="minMax"/>
        </c:scaling>
        <c:axPos val="b"/>
        <c:tickLblPos val="nextTo"/>
        <c:crossAx val="99641600"/>
        <c:crosses val="autoZero"/>
        <c:auto val="1"/>
        <c:lblAlgn val="ctr"/>
        <c:lblOffset val="100"/>
      </c:catAx>
      <c:valAx>
        <c:axId val="99641600"/>
        <c:scaling>
          <c:orientation val="minMax"/>
        </c:scaling>
        <c:delete val="1"/>
        <c:axPos val="l"/>
        <c:numFmt formatCode="#,##0" sourceLinked="1"/>
        <c:tickLblPos val="none"/>
        <c:crossAx val="99640064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92888" cy="165618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Арасан ауылдық округі әкімінің аппараты”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ММ-нің   2021-2023 жылға арналған азаматтық бюджеті жобасының  шығыстары орындалуы 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Арасан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3906280" cy="3168352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71474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467545" y="815610"/>
          <a:ext cx="8287946" cy="4989654"/>
        </p:xfrm>
        <a:graphic>
          <a:graphicData uri="http://schemas.openxmlformats.org/drawingml/2006/table">
            <a:tbl>
              <a:tblPr/>
              <a:tblGrid>
                <a:gridCol w="4730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1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73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93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39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9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27109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27915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29531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</a:t>
                      </a:r>
                      <a:r>
                        <a:rPr kumimoji="0" lang="kk-KZ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Қаладағы аудан, аудандық маңызы бар қала, кент, ауыл, ауылдық округ әкімінің қызметін қамтамасыз ету жөніндегі қызметтер</a:t>
                      </a:r>
                      <a:endParaRPr kumimoji="0"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21586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21992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23091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2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Елді мекендердегі көше жарықтандыру </a:t>
                      </a:r>
                      <a:endParaRPr kumimoji="0"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kk-KZ" sz="1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4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009 Елді мекендердің санитариясын қамтамасыз ету</a:t>
                      </a:r>
                      <a:endParaRPr kumimoji="0"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409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011 Елді мекендерді аббаттандыру мен көгалдандыру</a:t>
                      </a:r>
                      <a:endParaRPr kumimoji="0"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92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013 </a:t>
                      </a: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400" b="0" i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«Аудандық маңызы бар қалаларда, ауылдарда, кенттерде, ауылдық округтерде автомобиль жолдарының жұмыс істеуін қамтамасыз ету»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98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022 Мемлекеттік органның күрделі шығыстары</a:t>
                      </a:r>
                      <a:endParaRPr kumimoji="0"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04664"/>
            <a:ext cx="8286808" cy="115212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Арасан ауылдық округі әкімінің аппараты”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ММ-нің   </a:t>
            </a:r>
            <a:endParaRPr lang="kk-KZ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жылға арналған азаматтық бюджеті жобасының  шығыстары орындалуы қалыптастыру кезінде</a:t>
            </a:r>
            <a:endParaRPr lang="ru-RU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Арасан ауылдық округі әкімінің аппараты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ММ-нің   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332</TotalTime>
  <Words>166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“Ақсу ауданының Арасан ауылдық округі әкімінің аппараты” ММ-нің   2021-2023 жылға арналған азаматтық бюджеті жобасының  шығыстары орындалуы қалыптастыру кезінде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40</cp:revision>
  <dcterms:created xsi:type="dcterms:W3CDTF">2019-10-29T05:55:48Z</dcterms:created>
  <dcterms:modified xsi:type="dcterms:W3CDTF">2020-05-12T09:45:46Z</dcterms:modified>
</cp:coreProperties>
</file>