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31наурызына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</a:t>
            </a:r>
            <a:r>
              <a:rPr lang="ru-RU" dirty="0" smtClean="0"/>
              <a:t>31 </a:t>
            </a:r>
            <a:r>
              <a:rPr lang="ru-RU" dirty="0" err="1" smtClean="0"/>
              <a:t>наурыз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3435,2 </a:t>
            </a:r>
            <a:r>
              <a:rPr lang="ru-RU" dirty="0" err="1" smtClean="0"/>
              <a:t>мың</a:t>
            </a:r>
            <a:r>
              <a:rPr lang="ru-RU" dirty="0" smtClean="0"/>
              <a:t> 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8000,0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</a:t>
            </a:r>
            <a:r>
              <a:rPr lang="ru-RU" dirty="0" smtClean="0"/>
              <a:t>31.03.2020ж </a:t>
            </a:r>
            <a:r>
              <a:rPr lang="ru-RU" dirty="0" err="1" smtClean="0"/>
              <a:t>ақша</a:t>
            </a:r>
            <a:r>
              <a:rPr lang="ru-RU" dirty="0" smtClean="0"/>
              <a:t> </a:t>
            </a:r>
            <a:r>
              <a:rPr lang="ru-RU" dirty="0" err="1" smtClean="0"/>
              <a:t>игерілмеді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178943,0 мың тенге бөлінді, </a:t>
            </a:r>
            <a:r>
              <a:rPr lang="kk-KZ" dirty="0" smtClean="0"/>
              <a:t>31</a:t>
            </a:r>
            <a:r>
              <a:rPr lang="kk-KZ" dirty="0" smtClean="0"/>
              <a:t>.03.2020 </a:t>
            </a:r>
            <a:r>
              <a:rPr lang="kk-KZ" dirty="0" smtClean="0"/>
              <a:t>ж ақша игерілмеді.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 39389,0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31.03.2020 ж. 19435,0 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31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наурыз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31.03.2020ж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243836,0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22870,2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3435,2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8000,0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178943,0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19435,0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26338</TotalTime>
  <Words>193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31наурызына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1972</cp:revision>
  <cp:lastPrinted>2016-07-20T11:16:55Z</cp:lastPrinted>
  <dcterms:created xsi:type="dcterms:W3CDTF">2004-02-06T14:47:15Z</dcterms:created>
  <dcterms:modified xsi:type="dcterms:W3CDTF">2020-04-29T05:47:40Z</dcterms:modified>
</cp:coreProperties>
</file>