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smtClean="0"/>
              <a:t>Отдел архитектуры и градостроительства 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err="1"/>
              <a:t>Коксуского</a:t>
            </a:r>
            <a:r>
              <a:rPr lang="ru-RU" sz="3200" b="1" dirty="0"/>
              <a:t>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на  </a:t>
            </a:r>
            <a:r>
              <a:rPr lang="kk-KZ" sz="3200" b="1" dirty="0" smtClean="0"/>
              <a:t>сентябрь </a:t>
            </a:r>
            <a:r>
              <a:rPr lang="kk-KZ" sz="3200" b="1" dirty="0" smtClean="0"/>
              <a:t>2020 года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Отдел архитектуры и градостроительства 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+mj-lt"/>
                <a:cs typeface="Arial" panose="020B0604020202020204" pitchFamily="34" charset="0"/>
              </a:rPr>
            </a:br>
            <a:r>
              <a:rPr lang="ru-RU" sz="1800" b="1" dirty="0" err="1">
                <a:latin typeface="+mj-lt"/>
                <a:cs typeface="Arial" panose="020B0604020202020204" pitchFamily="34" charset="0"/>
              </a:rPr>
              <a:t>Коксуского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 района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smtClean="0">
                <a:latin typeface="+mj-lt"/>
                <a:cs typeface="Arial" panose="020B0604020202020204" pitchFamily="34" charset="0"/>
              </a:rPr>
              <a:t>на </a:t>
            </a:r>
            <a:r>
              <a:rPr lang="kk-KZ" sz="1800" b="1" smtClean="0">
                <a:latin typeface="+mj-lt"/>
                <a:cs typeface="Arial" panose="020B0604020202020204" pitchFamily="34" charset="0"/>
              </a:rPr>
              <a:t>сентябрь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года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877971514"/>
              </p:ext>
            </p:extLst>
          </p:nvPr>
        </p:nvGraphicFramePr>
        <p:xfrm>
          <a:off x="380968" y="1571612"/>
          <a:ext cx="6128246" cy="4959676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67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1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год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6826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9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001 «Услуги по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реализации государственной политики в области архитектуры и градостроительства на местном уровне»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в том числе по спецификам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6826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выплаты, дополнительные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денежные выплаты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3421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296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персонала, дополнительные денежные выплаты, взносы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работадателей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техническому персоналу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2022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 смазочных материалов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360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235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131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004 «Капитальные расходы государственного органа»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smtClean="0">
                          <a:effectLst/>
                          <a:latin typeface="+mj-lt"/>
                        </a:rPr>
                        <a:t>188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нематериальных активов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26561</TotalTime>
  <Words>139</Words>
  <Application>Microsoft Office PowerPoint</Application>
  <PresentationFormat>Лист A4 (210x297 мм)</PresentationFormat>
  <Paragraphs>35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«Отдел архитектуры и градостроительства  Коксуского района исполнение бюджета  на  сентябрь 2020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2004</cp:revision>
  <cp:lastPrinted>2016-07-20T11:16:55Z</cp:lastPrinted>
  <dcterms:created xsi:type="dcterms:W3CDTF">2004-02-06T14:47:15Z</dcterms:created>
  <dcterms:modified xsi:type="dcterms:W3CDTF">2020-09-24T06:57:25Z</dcterms:modified>
</cp:coreProperties>
</file>