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29 февраля 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29 февраля 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2096,7 тыс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72" y="119675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8000,0 тыс. тенге</a:t>
            </a:r>
            <a:r>
              <a:rPr lang="kk-KZ" b="1" i="1" dirty="0" smtClean="0"/>
              <a:t> На 29 февраля 2020 года освоено 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178943,0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Освоение на 29 февраля 2020 года  0 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38389,0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тенге.На</a:t>
            </a:r>
            <a:r>
              <a:rPr lang="ru-RU" dirty="0" smtClean="0">
                <a:solidFill>
                  <a:srgbClr val="FF0000"/>
                </a:solidFill>
              </a:rPr>
              <a:t> 29 февраля 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17012,6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Гражданский бюджет 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на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29 февраля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65110170"/>
              </p:ext>
            </p:extLst>
          </p:nvPr>
        </p:nvGraphicFramePr>
        <p:xfrm>
          <a:off x="666720" y="1357298"/>
          <a:ext cx="8440762" cy="4274279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29 февраля 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243836,0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19109,3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2096,7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8000,0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17012,6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26558</TotalTime>
  <Words>182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29 февраля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1993</cp:revision>
  <cp:lastPrinted>2016-07-20T11:16:55Z</cp:lastPrinted>
  <dcterms:created xsi:type="dcterms:W3CDTF">2004-02-06T14:47:15Z</dcterms:created>
  <dcterms:modified xsi:type="dcterms:W3CDTF">2020-04-29T10:52:29Z</dcterms:modified>
</cp:coreProperties>
</file>