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ноябрь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ноябрь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30.06.2020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22581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ноябрь 2020 года </vt:lpstr>
      <vt:lpstr>Исполнение сельского бюджета за ноябрь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1744</cp:revision>
  <cp:lastPrinted>2015-12-28T09:49:08Z</cp:lastPrinted>
  <dcterms:created xsi:type="dcterms:W3CDTF">2004-02-06T14:47:15Z</dcterms:created>
  <dcterms:modified xsi:type="dcterms:W3CDTF">2021-01-13T17:42:49Z</dcterms:modified>
</cp:coreProperties>
</file>