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9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Айнабулакского сельского округа исполнение бюджета на октябрь 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ст.Айнабулак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октябрь 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151787"/>
              </p:ext>
            </p:extLst>
          </p:nvPr>
        </p:nvGraphicFramePr>
        <p:xfrm>
          <a:off x="560512" y="1052735"/>
          <a:ext cx="8928991" cy="400663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31.10.2020 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53212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42820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19926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15162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25687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21174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1804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1525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Пассажирского транспорта и автомобильных дорог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4659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4158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801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51825" cy="4384675"/>
        </p:xfrm>
        <a:graphic>
          <a:graphicData uri="http://schemas.openxmlformats.org/presentationml/2006/ole">
            <p:oleObj spid="_x0000_s11377" name="Worksheet" r:id="rId6" imgW="8782042" imgH="61722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22616</TotalTime>
  <Words>83</Words>
  <Application>Microsoft Office PowerPoint</Application>
  <PresentationFormat>Лист A4 (210x297 мм)</PresentationFormat>
  <Paragraphs>28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Айнабулакского сельского округа исполнение бюджета на октябрь 2020 года </vt:lpstr>
      <vt:lpstr>Исполнение сельского бюджета за октябрь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1737</cp:revision>
  <cp:lastPrinted>2015-12-28T09:49:08Z</cp:lastPrinted>
  <dcterms:created xsi:type="dcterms:W3CDTF">2004-02-06T14:47:15Z</dcterms:created>
  <dcterms:modified xsi:type="dcterms:W3CDTF">2021-01-13T09:20:41Z</dcterms:modified>
</cp:coreProperties>
</file>