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821" y="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floor>
      <c:spPr>
        <a:solidFill>
          <a:srgbClr val="92D050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layout>
                <c:manualLayout>
                  <c:x val="2.4734126399663072E-2"/>
                  <c:y val="-4.6874999999999993E-2"/>
                </c:manualLayout>
              </c:layout>
              <c:showVal val="1"/>
            </c:dLbl>
            <c:dLbl>
              <c:idx val="1"/>
              <c:layout>
                <c:manualLayout>
                  <c:x val="3.2463540899557802E-2"/>
                  <c:y val="-5.9375000000000101E-2"/>
                </c:manualLayout>
              </c:layout>
              <c:showVal val="1"/>
            </c:dLbl>
            <c:dLbl>
              <c:idx val="2"/>
              <c:layout>
                <c:manualLayout>
                  <c:x val="4.0192955399452487E-2"/>
                  <c:y val="-3.7500000000000019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2021 жыл</c:v>
                </c:pt>
                <c:pt idx="1">
                  <c:v>2022 жыл</c:v>
                </c:pt>
                <c:pt idx="2">
                  <c:v>2023 жыл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141516</c:v>
                </c:pt>
                <c:pt idx="1">
                  <c:v>153299</c:v>
                </c:pt>
                <c:pt idx="2">
                  <c:v>158251</c:v>
                </c:pt>
              </c:numCache>
            </c:numRef>
          </c:val>
        </c:ser>
        <c:shape val="box"/>
        <c:axId val="78320768"/>
        <c:axId val="78322304"/>
        <c:axId val="0"/>
      </c:bar3DChart>
      <c:catAx>
        <c:axId val="78320768"/>
        <c:scaling>
          <c:orientation val="minMax"/>
        </c:scaling>
        <c:axPos val="b"/>
        <c:tickLblPos val="nextTo"/>
        <c:crossAx val="78322304"/>
        <c:crosses val="autoZero"/>
        <c:auto val="1"/>
        <c:lblAlgn val="ctr"/>
        <c:lblOffset val="100"/>
      </c:catAx>
      <c:valAx>
        <c:axId val="78322304"/>
        <c:scaling>
          <c:orientation val="minMax"/>
        </c:scaling>
        <c:delete val="1"/>
        <c:axPos val="l"/>
        <c:numFmt formatCode="#,##0" sourceLinked="1"/>
        <c:tickLblPos val="none"/>
        <c:crossAx val="78320768"/>
        <c:crosses val="autoZero"/>
        <c:crossBetween val="between"/>
      </c:valAx>
    </c:plotArea>
    <c:plotVisOnly val="1"/>
  </c:chart>
  <c:txPr>
    <a:bodyPr/>
    <a:lstStyle/>
    <a:p>
      <a:pPr>
        <a:defRPr sz="2800" b="1">
          <a:solidFill>
            <a:srgbClr val="0070C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772DDF-F040-4DE3-9555-1421B92A8F72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992888" cy="1656184"/>
          </a:xfrm>
        </p:spPr>
        <p:txBody>
          <a:bodyPr>
            <a:noAutofit/>
          </a:bodyPr>
          <a:lstStyle/>
          <a:p>
            <a:pPr algn="ctr"/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ауданының экономика және бюджеттік </a:t>
            </a:r>
            <a:b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жоспарлау бөлімі” ММ-нің   2021-2023 жылға арналған азаматтық </a:t>
            </a: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бюджеті жобасының  шығыстары орындалуы </a:t>
            </a: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қалыптастыру кезінде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500166" y="5786454"/>
            <a:ext cx="5929354" cy="571504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Жансүгіров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ауылы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2020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жыл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User\Desktop\Гражданский бюджет\6e03285c8008bcfa47c4a04e24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08920"/>
            <a:ext cx="3906280" cy="3168352"/>
          </a:xfrm>
          <a:prstGeom prst="rect">
            <a:avLst/>
          </a:prstGeom>
          <a:noFill/>
        </p:spPr>
      </p:pic>
      <p:pic>
        <p:nvPicPr>
          <p:cNvPr id="1027" name="Picture 3" descr="C:\Users\User\Desktop\Гражданский бюджет\Marketing-Budget-1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708920"/>
            <a:ext cx="3714744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8567344"/>
              </p:ext>
            </p:extLst>
          </p:nvPr>
        </p:nvGraphicFramePr>
        <p:xfrm>
          <a:off x="500034" y="2214554"/>
          <a:ext cx="8143931" cy="4166631"/>
        </p:xfrm>
        <a:graphic>
          <a:graphicData uri="http://schemas.openxmlformats.org/drawingml/2006/table">
            <a:tbl>
              <a:tblPr/>
              <a:tblGrid>
                <a:gridCol w="46480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87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76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1950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97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 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4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31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141516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153299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158251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54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001 Экономикалық саясатты, мемлекеттік жоспарлау жүйесін қалыптастыру және дамыту саласындағы мемлекеттік саясатты іске асыру жөніндегі қызметтер</a:t>
                      </a:r>
                      <a:endParaRPr kumimoji="0" lang="ru-RU" sz="1400" b="0" i="0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21035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21482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21784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13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004 Мемлекеттік органның күрделі шығыстары</a:t>
                      </a:r>
                      <a:endParaRPr kumimoji="0" lang="ru-RU" sz="1400" b="0" i="0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  <a:endParaRPr lang="kk-KZ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97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099 Мамандарға әлеуметтік қолдау көрсету жөніндегі шараларды іске асыру</a:t>
                      </a:r>
                      <a:endParaRPr kumimoji="0" lang="ru-RU" sz="1400" b="0" i="0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15886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18709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18709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9733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006 Мамандарға әлеуметтік қолдау көрсету жөніндегі шараларды іске асыру</a:t>
                      </a:r>
                      <a:endParaRPr kumimoji="0" lang="ru-RU" sz="1400" b="0" i="0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104400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112905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117547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428596" y="404664"/>
            <a:ext cx="8286808" cy="158417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ауданының экономика және бюджеттік </a:t>
            </a:r>
            <a:b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жоспарлау бөлімі” ММ-нің   2021-2023 жылға арналған азаматтық бюджеті жобасының  шығыстары орындалуы қалыптастыру кезінде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500034" y="1857364"/>
          <a:ext cx="8215370" cy="4667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428596" y="476672"/>
            <a:ext cx="8286808" cy="122413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ауданының экономика және бюджеттік </a:t>
            </a:r>
            <a:b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жоспарлау бөлімі” ММ-нің   2021-2023 жылға арналған азаматтық бюджеті жобасының  шығыстары орындалуы қалыптастыру кезінде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7215206" y="1785926"/>
            <a:ext cx="1438284" cy="29527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мың теңге</a:t>
            </a:r>
            <a:endParaRPr lang="ru-RU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292</TotalTime>
  <Words>97</Words>
  <Application>Microsoft Office PowerPoint</Application>
  <PresentationFormat>Экран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“Ақсу ауданының экономика және бюджеттік  жоспарлау бөлімі” ММ-нің   2021-2023 жылға арналған азаматтық бюджеті жобасының  шығыстары орындалуы қалыптастыру кезінде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 отдела экономики и  бюджетного планирования Аксуского района бюджета  на 2019 год</dc:title>
  <dc:creator>User</dc:creator>
  <cp:lastModifiedBy>User</cp:lastModifiedBy>
  <cp:revision>34</cp:revision>
  <dcterms:created xsi:type="dcterms:W3CDTF">2019-10-29T05:55:48Z</dcterms:created>
  <dcterms:modified xsi:type="dcterms:W3CDTF">2020-05-07T17:48:46Z</dcterms:modified>
</cp:coreProperties>
</file>