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316" y="8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қаңтар 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қаңтар 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59381493"/>
              </p:ext>
            </p:extLst>
          </p:nvPr>
        </p:nvGraphicFramePr>
        <p:xfrm>
          <a:off x="380968" y="1526896"/>
          <a:ext cx="9217024" cy="473938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430,4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498,3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430,4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564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498,3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269,9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348,8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306,5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12,5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34,5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117,5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130,4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159,5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31,2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26473</TotalTime>
  <Words>191</Words>
  <Application>Microsoft Office PowerPoint</Application>
  <PresentationFormat>Лист A4 (210x297 мм)</PresentationFormat>
  <Paragraphs>44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қаңтар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1970</cp:revision>
  <cp:lastPrinted>2016-07-20T11:16:55Z</cp:lastPrinted>
  <dcterms:created xsi:type="dcterms:W3CDTF">2004-02-06T14:47:15Z</dcterms:created>
  <dcterms:modified xsi:type="dcterms:W3CDTF">2020-04-27T08:18:10Z</dcterms:modified>
</cp:coreProperties>
</file>