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72" d="100"/>
          <a:sy n="72" d="100"/>
        </p:scale>
        <p:origin x="-858" y="-9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538E-2"/>
          <c:y val="0.14742286978635086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12882.6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11984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18098</c:v>
                </c:pt>
              </c:numCache>
            </c:numRef>
          </c:val>
        </c:ser>
        <c:axId val="105837312"/>
        <c:axId val="105838848"/>
      </c:barChart>
      <c:catAx>
        <c:axId val="105837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5838848"/>
        <c:crosses val="autoZero"/>
        <c:auto val="1"/>
        <c:lblAlgn val="ctr"/>
        <c:lblOffset val="100"/>
      </c:catAx>
      <c:valAx>
        <c:axId val="10583884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5837312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3684176158349E-2"/>
          <c:y val="7.1568403170629319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2969.6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3642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2671.5</c:v>
                </c:pt>
              </c:numCache>
            </c:numRef>
          </c:val>
        </c:ser>
        <c:axId val="135206016"/>
        <c:axId val="135603328"/>
      </c:barChart>
      <c:catAx>
        <c:axId val="135206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35603328"/>
        <c:crosses val="autoZero"/>
        <c:auto val="1"/>
        <c:lblAlgn val="ctr"/>
        <c:lblOffset val="100"/>
      </c:catAx>
      <c:valAx>
        <c:axId val="13560332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520601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0.47376</cdr:x>
      <cdr:y>0.14816</cdr:y>
    </cdr:from>
    <cdr:to>
      <cdr:x>0.58149</cdr:x>
      <cdr:y>0.22488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H="1" flipV="1">
          <a:off x="4545497" y="653830"/>
          <a:ext cx="10336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11984,0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0.13536</cdr:x>
      <cdr:y>0.29559</cdr:y>
    </cdr:from>
    <cdr:to>
      <cdr:x>0.23619</cdr:x>
      <cdr:y>0.37231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1298713" y="1304438"/>
          <a:ext cx="96740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12882,6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p="http://schemas.openxmlformats.org/presentationml/2006/main" xmlns:a14="http://schemas.microsoft.com/office/drawing/2010/main" xmlns="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0.11952</cdr:x>
      <cdr:y>0.15506</cdr:y>
    </cdr:from>
    <cdr:to>
      <cdr:x>0.23298</cdr:x>
      <cdr:y>0.23591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46923" y="649355"/>
          <a:ext cx="993912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2969,6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0.4826</cdr:x>
      <cdr:y>0.07911</cdr:y>
    </cdr:from>
    <cdr:to>
      <cdr:x>0.60212</cdr:x>
      <cdr:y>0.15996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27445" y="331304"/>
          <a:ext cx="104692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3642,0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0.823</cdr:x>
      <cdr:y>0.15704</cdr:y>
    </cdr:from>
    <cdr:to>
      <cdr:x>0.95159</cdr:x>
      <cdr:y>0.23789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V="1">
          <a:off x="7209182" y="657637"/>
          <a:ext cx="112643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2671,5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сентября 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11753,9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11984,0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18252,5,0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2619,9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3282,0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2671,5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9134,0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8702,0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15581,0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сентября за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сентября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590260"/>
          <a:ext cx="9594574" cy="4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964557" y="2305877"/>
            <a:ext cx="1507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18252,5,0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120,7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32,5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1026,1,0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сентября 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62967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сентября 2020 года      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2671,5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106,14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1492,0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662609" y="1802297"/>
          <a:ext cx="8759687" cy="418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622851"/>
            <a:ext cx="6724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сентября за 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 годы</a:t>
            </a:r>
            <a:endParaRPr lang="en-US" altLang="ru-RU" sz="20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сентября за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2018-2020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1.09.2018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1.09.2019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 сентября</a:t>
                      </a:r>
                      <a:r>
                        <a:rPr lang="ru-RU" sz="1400" b="1" i="0" u="none" strike="noStrike" baseline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11628,5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13990,3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19120,0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20156,4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10629,5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11449,9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12759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12384,6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6375,6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226,9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2640303</TotalTime>
  <Words>238</Words>
  <Application>Microsoft Office PowerPoint</Application>
  <PresentationFormat>Лист A4 (210x297 мм)</PresentationFormat>
  <Paragraphs>109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сентября 2020 года </vt:lpstr>
      <vt:lpstr>Структура поступлений бюджета Аппарат акима Жагатальского сельского округаАлакольского района на 1 сентября за 2018 – 2020 год, тыс.тенге </vt:lpstr>
      <vt:lpstr>Динамика поступлений на 1 сентября за 2018 – 2020  годы, тыс.тенге </vt:lpstr>
      <vt:lpstr>Слайд 4</vt:lpstr>
      <vt:lpstr>Слайд 5</vt:lpstr>
      <vt:lpstr>Исполнение бюджета по расходам  на 1 сентября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1535</cp:revision>
  <cp:lastPrinted>2017-04-28T05:08:38Z</cp:lastPrinted>
  <dcterms:modified xsi:type="dcterms:W3CDTF">2021-01-18T08:31:03Z</dcterms:modified>
</cp:coreProperties>
</file>