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</a:t>
            </a:r>
            <a:r>
              <a:rPr lang="kk-KZ" b="1" i="0" dirty="0" smtClean="0">
                <a:solidFill>
                  <a:schemeClr val="tx1"/>
                </a:solidFill>
              </a:rPr>
              <a:t>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наурыз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  <a:endParaRPr lang="kk-KZ" sz="2400" b="1" dirty="0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наурыз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31.03.2020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14019,5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4629,3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7646,0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1744,2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24106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наурыз айына  арналған азаматтық бюджетінің игерілуі</vt:lpstr>
      <vt:lpstr>2020 жылдың наурыз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1802</cp:revision>
  <cp:lastPrinted>2016-07-20T11:16:55Z</cp:lastPrinted>
  <dcterms:created xsi:type="dcterms:W3CDTF">2004-02-06T14:47:15Z</dcterms:created>
  <dcterms:modified xsi:type="dcterms:W3CDTF">2020-04-30T15:23:41Z</dcterms:modified>
</cp:coreProperties>
</file>