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04" r:id="rId1"/>
  </p:sldMasterIdLst>
  <p:notesMasterIdLst>
    <p:notesMasterId r:id="rId12"/>
  </p:notesMasterIdLst>
  <p:handoutMasterIdLst>
    <p:handoutMasterId r:id="rId13"/>
  </p:handoutMasterIdLst>
  <p:sldIdLst>
    <p:sldId id="1078" r:id="rId2"/>
    <p:sldId id="1163" r:id="rId3"/>
    <p:sldId id="1172" r:id="rId4"/>
    <p:sldId id="1166" r:id="rId5"/>
    <p:sldId id="1167" r:id="rId6"/>
    <p:sldId id="1171" r:id="rId7"/>
    <p:sldId id="1168" r:id="rId8"/>
    <p:sldId id="1169" r:id="rId9"/>
    <p:sldId id="1173" r:id="rId10"/>
    <p:sldId id="1170" r:id="rId11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62D290-4974-4D90-B6A8-82060F1112E2}">
          <p14:sldIdLst>
            <p14:sldId id="1078"/>
            <p14:sldId id="1163"/>
            <p14:sldId id="1172"/>
            <p14:sldId id="1166"/>
            <p14:sldId id="1167"/>
            <p14:sldId id="1171"/>
            <p14:sldId id="1168"/>
            <p14:sldId id="1169"/>
            <p14:sldId id="1173"/>
            <p14:sldId id="117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CCFFFF"/>
    <a:srgbClr val="FFEACD"/>
    <a:srgbClr val="FFFFCC"/>
    <a:srgbClr val="CCECFF"/>
    <a:srgbClr val="FFFF00"/>
    <a:srgbClr val="33CCCC"/>
    <a:srgbClr val="008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28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7713"/>
            <a:ext cx="5384800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826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66140" y="5617774"/>
            <a:ext cx="799818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2449" y="1016990"/>
            <a:ext cx="777804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151" y="1009651"/>
            <a:ext cx="777804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33648" y="702069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533674" y="726098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4" y="1794935"/>
            <a:ext cx="6200424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4" y="3736622"/>
            <a:ext cx="6188194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899" y="535759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1882" y="5357593"/>
            <a:ext cx="545441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758" y="5357593"/>
            <a:ext cx="6001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C0DF1FD-4E68-403C-B755-796CF3726C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91E55-043F-4098-ABEC-91F2886BB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925691"/>
            <a:ext cx="155010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407" y="1106313"/>
            <a:ext cx="5610344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B4FAF-38AE-449A-A1B0-90AA563209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1FBB7-90C2-4EE0-895D-A63A770C3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94" y="2239431"/>
            <a:ext cx="677521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623" y="3725335"/>
            <a:ext cx="6750756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08218-75E6-4C00-A29A-5871D8EB6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8C02A-998B-48F2-BF72-9351D99D1A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6652" y="2121407"/>
            <a:ext cx="34671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52060" y="2119313"/>
            <a:ext cx="34671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2" y="2122312"/>
            <a:ext cx="318448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891" y="2122311"/>
            <a:ext cx="318973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F56CA-C78E-4F25-8AF9-E9E72B93E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06652" y="2944368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32247" y="2944813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F7520-7099-41BA-A2E5-02232E5F9F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D556D-A182-46A3-A13D-29933C437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844035" y="603504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12293" y="576072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01391" y="2020043"/>
            <a:ext cx="3320229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258815" y="1150993"/>
            <a:ext cx="3272525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3803" y="3623748"/>
            <a:ext cx="3302965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0173" y="588567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67" y="5829262"/>
            <a:ext cx="381615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87089" y="5896962"/>
            <a:ext cx="600192" cy="365125"/>
          </a:xfrm>
        </p:spPr>
        <p:txBody>
          <a:bodyPr/>
          <a:lstStyle/>
          <a:p>
            <a:pPr>
              <a:defRPr/>
            </a:pPr>
            <a:fld id="{4D1669E4-A26B-4353-A8A8-F08462758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07147" y="575769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836833" y="603920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8626" y="2020824"/>
            <a:ext cx="331851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06833" y="1207272"/>
            <a:ext cx="3156685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8156" y="3621024"/>
            <a:ext cx="3298698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4764" y="5888738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84" y="5831038"/>
            <a:ext cx="359563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92263" y="5900027"/>
            <a:ext cx="600192" cy="365125"/>
          </a:xfrm>
        </p:spPr>
        <p:txBody>
          <a:bodyPr/>
          <a:lstStyle/>
          <a:p>
            <a:pPr>
              <a:defRPr/>
            </a:pPr>
            <a:fld id="{15A42FD4-0D35-4403-A4BF-69EF6F2F8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81038" y="6069330"/>
            <a:ext cx="8581074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" y="575310"/>
            <a:ext cx="833755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" y="576072"/>
            <a:ext cx="833755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89053" y="273091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814958" y="274541"/>
            <a:ext cx="566928" cy="61417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276" y="817583"/>
            <a:ext cx="754568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19257"/>
            <a:ext cx="671277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471" y="5809153"/>
            <a:ext cx="1314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1" y="5809153"/>
            <a:ext cx="600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386" y="5809153"/>
            <a:ext cx="60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0C57E69-7141-47C3-88AA-0E2EB9F85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2600" y="1412776"/>
            <a:ext cx="7068344" cy="309634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kk-K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Көксу ауданының </a:t>
            </a:r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тұрғын </a:t>
            </a:r>
            <a:r>
              <a:rPr lang="kk-K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үй-коммуналдық шаруашылық және тұрғын үй инспекция </a:t>
            </a:r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бөлімінің 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жылғы</a:t>
            </a:r>
            <a:b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арналған</a:t>
            </a:r>
            <a:r>
              <a:rPr lang="en-US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азаматтық бюджеті</a:t>
            </a:r>
            <a:endParaRPr lang="nl-NL" sz="32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65438" y="4221163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5155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68824" y="5842426"/>
            <a:ext cx="31670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Балпық би ауылы </a:t>
            </a:r>
            <a:r>
              <a:rPr lang="kk-KZ" sz="2400" b="1" dirty="0" smtClean="0">
                <a:latin typeface="Times New Roman" panose="02020603050405020304" pitchFamily="18" charset="0"/>
              </a:rPr>
              <a:t>2020 </a:t>
            </a:r>
            <a:r>
              <a:rPr lang="kk-KZ" sz="2400" b="1" dirty="0">
                <a:latin typeface="Times New Roman" panose="02020603050405020304" pitchFamily="18" charset="0"/>
              </a:rPr>
              <a:t>ж</a:t>
            </a:r>
            <a:r>
              <a:rPr lang="ru-RU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3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980728"/>
            <a:ext cx="8175078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0672" y="908720"/>
            <a:ext cx="597666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dirty="0" smtClean="0"/>
              <a:t>                     </a:t>
            </a:r>
            <a:r>
              <a:rPr lang="kk-KZ" dirty="0"/>
              <a:t>Назарларыңызға </a:t>
            </a:r>
            <a:r>
              <a:rPr lang="kk-KZ" dirty="0" smtClean="0"/>
              <a:t>рахмет</a:t>
            </a:r>
            <a:r>
              <a:rPr lang="kk-KZ" dirty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30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56" y="908720"/>
            <a:ext cx="5516871" cy="310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4077072"/>
            <a:ext cx="3800873" cy="2181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8" y="3873751"/>
            <a:ext cx="4286250" cy="240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800872" y="1412776"/>
            <a:ext cx="4536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dirty="0">
                <a:solidFill>
                  <a:srgbClr val="FF0000"/>
                </a:solidFill>
              </a:rPr>
              <a:t>2020 жылға арналған бюджет" Көксу ауданының тұрғын үй-коммуналдық шаруашылық және тұрғын үй инспекциясы бөлімі " мемлекеттік мекемесі 2020 жылға арналған міндеттемелер мен төлемді қаржыландыру жоспары бойынша-430739,0 мың теңге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Таблица базы данных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07" y="692696"/>
            <a:ext cx="8136904" cy="542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64568" y="764704"/>
            <a:ext cx="78488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>
                <a:solidFill>
                  <a:srgbClr val="FF0000"/>
                </a:solidFill>
              </a:rPr>
              <a:t>001 Жергілікті деңгейде тұрғын үй-коммуналдық шаруашылық және тұрғын үй қоры саласындағы мемлекеттік саясатты іске асыру жөніндегі қызметтер бөлімді ұстауға 2020 жылы - 10579,0 мың теңге бөлінді, оның ішінде штат бірлігі бойынша еңбекақы және табыс салығы және т.б. 4811,0 мың теңге бөлінді. 797,0 мың теңге әлеуметтік салық-260,0 мың теңге, әлеуметтік аударымдар-150,0 мың теңге, автокөлікті сақтандыру-18,0 мың теңге, медициналық сақтандыру-96,0 мың теңге,техникалық қызметкерлердің еңбекақысы – 1511,0 мың теңге, техникалық қызметкерлердің салықтары-156,0 мың теңге,техникалық қызметкерлердің іссапары-40,0 мың теңге, бензин сатып алу – 468,0 мың теңге, кеңсе тауарларын сатып алу-495,0 мың теңге, Басқа ағымдағы шығындар -44,0 мың теңге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7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764704"/>
            <a:ext cx="7971093" cy="52032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08584" y="908720"/>
            <a:ext cx="6220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/>
              <a:t>азаматтардың жекелеген санаттарын тұрғын үймен қамтамасыз ету-19500,0 мың теңге.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97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7" y="1772816"/>
            <a:ext cx="4016737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80" y="2996952"/>
            <a:ext cx="3882209" cy="2911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304" y="764704"/>
            <a:ext cx="361611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65868" y="1052736"/>
            <a:ext cx="4032448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kk-KZ" sz="3600" dirty="0" smtClean="0"/>
              <a:t>       Балпық Би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32920" y="1772816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>
                <a:solidFill>
                  <a:srgbClr val="00FFFF"/>
                </a:solidFill>
              </a:rPr>
              <a:t>елді мекендерді абаттандыру және көгалдандыру-378060,0 мың теңге</a:t>
            </a:r>
            <a:r>
              <a:rPr lang="kk-KZ" dirty="0"/>
              <a:t>.</a:t>
            </a:r>
            <a:endParaRPr lang="ru-RU" dirty="0"/>
          </a:p>
          <a:p>
            <a:r>
              <a:rPr lang="ru-RU" i="1" dirty="0" smtClean="0">
                <a:solidFill>
                  <a:srgbClr val="00FFFF"/>
                </a:solidFill>
              </a:rPr>
              <a:t>.</a:t>
            </a:r>
            <a:endParaRPr lang="ru-RU" i="1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33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08" y="980728"/>
            <a:ext cx="4752528" cy="4149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68624" y="249289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solidFill>
                  <a:srgbClr val="00FFFF"/>
                </a:solidFill>
              </a:rPr>
              <a:t>әлеуметтік көмек ретінде тұрғын үй сертификаттарын беру-15000,0 мың теңге. </a:t>
            </a:r>
            <a:endParaRPr lang="ru-RU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26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1268760"/>
            <a:ext cx="8149136" cy="48965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72680" y="764704"/>
            <a:ext cx="53568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төмен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тұрған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бюджеттерге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ағымдағы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нысаналы</a:t>
            </a:r>
            <a:r>
              <a:rPr lang="ru-RU" dirty="0">
                <a:solidFill>
                  <a:srgbClr val="FF0000"/>
                </a:solidFill>
              </a:rPr>
              <a:t> трансферттер-7600,0 </a:t>
            </a:r>
            <a:r>
              <a:rPr lang="ru-RU" dirty="0" err="1">
                <a:solidFill>
                  <a:srgbClr val="FF0000"/>
                </a:solidFill>
              </a:rPr>
              <a:t>мың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теңге</a:t>
            </a:r>
            <a:r>
              <a:rPr lang="ru-RU" dirty="0">
                <a:solidFill>
                  <a:srgbClr val="FF0000"/>
                </a:solidFill>
              </a:rPr>
              <a:t>. 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1080918"/>
            <a:ext cx="807958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52" y="764704"/>
            <a:ext cx="792178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802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26338</TotalTime>
  <Words>198</Words>
  <Application>Microsoft Office PowerPoint</Application>
  <PresentationFormat>Лист A4 (210x297 мм)</PresentationFormat>
  <Paragraphs>12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Көксу ауданының тұрғын үй-коммуналдық шаруашылық және тұрғын үй инспекция бөлімінің 2020 жылғы арналған азаматтық бюджеті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Улар</cp:lastModifiedBy>
  <cp:revision>1961</cp:revision>
  <cp:lastPrinted>2016-07-20T11:16:55Z</cp:lastPrinted>
  <dcterms:created xsi:type="dcterms:W3CDTF">2004-02-06T14:47:15Z</dcterms:created>
  <dcterms:modified xsi:type="dcterms:W3CDTF">2020-04-28T17:53:13Z</dcterms:modified>
</cp:coreProperties>
</file>