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1219" y="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Отдела сельского хозяйства </a:t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r>
              <a:rPr lang="kk-KZ" sz="3200" b="1" dirty="0" smtClean="0"/>
              <a:t>на июль </a:t>
            </a:r>
            <a:r>
              <a:rPr lang="kk-KZ" sz="3200" b="1" dirty="0" smtClean="0"/>
              <a:t>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сельского хозяйства </a:t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июль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0267788"/>
              </p:ext>
            </p:extLst>
          </p:nvPr>
        </p:nvGraphicFramePr>
        <p:xfrm>
          <a:off x="339716" y="1556792"/>
          <a:ext cx="9217024" cy="448032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12614,8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32230,8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9265,8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сельского хозяйства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7911,9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31775,8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9078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4982,6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4998,4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5848,9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424,1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443,6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563,3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16,3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17,3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18,8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589,9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1131,5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1362,4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469,6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421,8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447,4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535,2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264,6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324,1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170,4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176,2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172,5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717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24177,2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336,6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4,8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143,2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kk-KZ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kk-KZ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4702,9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455,0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187,8</a:t>
                      </a:r>
                      <a:endParaRPr lang="kk-KZ" sz="11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26730</TotalTime>
  <Words>148</Words>
  <Application>Microsoft Office PowerPoint</Application>
  <PresentationFormat>Лист A4 (210x297 мм)</PresentationFormat>
  <Paragraphs>64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сельского хозяйства  Коксуского района исполнение бюджета  на июль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1996</cp:revision>
  <cp:lastPrinted>2016-07-20T11:16:55Z</cp:lastPrinted>
  <dcterms:created xsi:type="dcterms:W3CDTF">2004-02-06T14:47:15Z</dcterms:created>
  <dcterms:modified xsi:type="dcterms:W3CDTF">2020-08-14T05:51:18Z</dcterms:modified>
</cp:coreProperties>
</file>