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36D22-7578-40A1-95A3-E5C72D98AFAC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1E58E-6A36-482B-9C9A-345FFC71C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0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E58E-6A36-482B-9C9A-345FFC71CD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7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3200" dirty="0" smtClean="0"/>
              <a:t>Гражданский  бюджет </a:t>
            </a:r>
          </a:p>
          <a:p>
            <a:r>
              <a:rPr lang="kk-KZ" sz="3200" dirty="0" smtClean="0"/>
              <a:t>2019 г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993129"/>
          </a:xfrm>
        </p:spPr>
        <p:txBody>
          <a:bodyPr>
            <a:noAutofit/>
          </a:bodyPr>
          <a:lstStyle/>
          <a:p>
            <a:r>
              <a:rPr lang="kk-KZ" sz="4400" dirty="0" smtClean="0"/>
              <a:t>ГУ «Отдел  ветеринарии Карасайского  района»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910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5013176"/>
            <a:ext cx="6400800" cy="1008112"/>
          </a:xfrm>
        </p:spPr>
        <p:txBody>
          <a:bodyPr>
            <a:normAutofit/>
          </a:bodyPr>
          <a:lstStyle/>
          <a:p>
            <a:r>
              <a:rPr lang="kk-KZ" sz="3600" dirty="0" smtClean="0"/>
              <a:t>17728 </a:t>
            </a:r>
            <a:r>
              <a:rPr lang="kk-KZ" sz="3600" dirty="0" smtClean="0"/>
              <a:t>тыс тенге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2030" y="1196752"/>
            <a:ext cx="8229600" cy="3528392"/>
          </a:xfrm>
        </p:spPr>
        <p:txBody>
          <a:bodyPr>
            <a:noAutofit/>
          </a:bodyPr>
          <a:lstStyle/>
          <a:p>
            <a:r>
              <a:rPr lang="kk-KZ" sz="4400" dirty="0" smtClean="0"/>
              <a:t>Услуги по реализации государственной политики на  местном   уровне  в  сфере ветеринарии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8159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84176"/>
          </a:xfrm>
        </p:spPr>
        <p:txBody>
          <a:bodyPr>
            <a:normAutofit/>
          </a:bodyPr>
          <a:lstStyle/>
          <a:p>
            <a:r>
              <a:rPr lang="kk-KZ" sz="4000" dirty="0" smtClean="0"/>
              <a:t>150 тыс тенге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Капитальные расходы государственного органа</a:t>
            </a:r>
          </a:p>
        </p:txBody>
      </p:sp>
    </p:spTree>
    <p:extLst>
      <p:ext uri="{BB962C8B-B14F-4D97-AF65-F5344CB8AC3E}">
        <p14:creationId xmlns:p14="http://schemas.microsoft.com/office/powerpoint/2010/main" val="365552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584176"/>
          </a:xfrm>
        </p:spPr>
        <p:txBody>
          <a:bodyPr>
            <a:normAutofit/>
          </a:bodyPr>
          <a:lstStyle/>
          <a:p>
            <a:r>
              <a:rPr lang="kk-KZ" sz="4400" dirty="0" smtClean="0"/>
              <a:t>12000 тыс тенге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448272"/>
          </a:xfrm>
        </p:spPr>
        <p:txBody>
          <a:bodyPr/>
          <a:lstStyle/>
          <a:p>
            <a:r>
              <a:rPr lang="kk-KZ" sz="4400" dirty="0" smtClean="0"/>
              <a:t>Организация отлова и уничтожения бродячих собак и кошек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6364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7924800" cy="4176464"/>
          </a:xfrm>
        </p:spPr>
        <p:txBody>
          <a:bodyPr/>
          <a:lstStyle/>
          <a:p>
            <a:pPr algn="ctr"/>
            <a:r>
              <a:rPr lang="kk-KZ" sz="4400" dirty="0" smtClean="0"/>
              <a:t>Возмещение владельцам стоимости изымаемых и уничтожаемых больных животных, продуктов и сырья животного происхождения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869160"/>
            <a:ext cx="7924800" cy="864096"/>
          </a:xfrm>
        </p:spPr>
        <p:txBody>
          <a:bodyPr>
            <a:normAutofit/>
          </a:bodyPr>
          <a:lstStyle/>
          <a:p>
            <a:pPr algn="ctr"/>
            <a:r>
              <a:rPr lang="kk-KZ" sz="3600" dirty="0" smtClean="0"/>
              <a:t>735тыс </a:t>
            </a:r>
            <a:r>
              <a:rPr lang="kk-KZ" sz="3600" dirty="0" smtClean="0"/>
              <a:t>тене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5392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7924800" cy="3024336"/>
          </a:xfrm>
        </p:spPr>
        <p:txBody>
          <a:bodyPr/>
          <a:lstStyle/>
          <a:p>
            <a:pPr algn="ctr"/>
            <a:r>
              <a:rPr lang="kk-KZ" sz="4400" dirty="0" smtClean="0"/>
              <a:t>Проведение ветеринарных мероприятий по энзоотическим болезням животных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77072"/>
            <a:ext cx="7924800" cy="936104"/>
          </a:xfrm>
        </p:spPr>
        <p:txBody>
          <a:bodyPr>
            <a:normAutofit/>
          </a:bodyPr>
          <a:lstStyle/>
          <a:p>
            <a:pPr algn="ctr"/>
            <a:r>
              <a:rPr lang="kk-KZ" sz="4000" dirty="0" smtClean="0"/>
              <a:t>570 тыс тенге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6265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7924800" cy="3096344"/>
          </a:xfrm>
        </p:spPr>
        <p:txBody>
          <a:bodyPr/>
          <a:lstStyle/>
          <a:p>
            <a:pPr algn="ctr"/>
            <a:r>
              <a:rPr lang="kk-KZ" sz="4400" dirty="0" smtClean="0"/>
              <a:t>Проведение  мероприятий по  идентификации сельскохозяйственных животных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789040"/>
            <a:ext cx="7924800" cy="864096"/>
          </a:xfrm>
        </p:spPr>
        <p:txBody>
          <a:bodyPr>
            <a:normAutofit/>
          </a:bodyPr>
          <a:lstStyle/>
          <a:p>
            <a:pPr algn="ctr"/>
            <a:r>
              <a:rPr lang="kk-KZ" sz="4000" dirty="0" smtClean="0"/>
              <a:t>8525 </a:t>
            </a:r>
            <a:r>
              <a:rPr lang="kk-KZ" sz="4000" dirty="0" smtClean="0"/>
              <a:t>тыс тенге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8493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7924800" cy="2088232"/>
          </a:xfrm>
        </p:spPr>
        <p:txBody>
          <a:bodyPr/>
          <a:lstStyle/>
          <a:p>
            <a:pPr algn="ctr"/>
            <a:r>
              <a:rPr lang="kk-KZ" sz="4400" dirty="0" smtClean="0"/>
              <a:t>Проведение провоЭпизоотических мероприятий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501008"/>
            <a:ext cx="7924800" cy="864096"/>
          </a:xfrm>
        </p:spPr>
        <p:txBody>
          <a:bodyPr>
            <a:normAutofit/>
          </a:bodyPr>
          <a:lstStyle/>
          <a:p>
            <a:pPr algn="ctr"/>
            <a:r>
              <a:rPr lang="kk-KZ" sz="4000" smtClean="0"/>
              <a:t>47555 </a:t>
            </a:r>
            <a:r>
              <a:rPr lang="kk-KZ" sz="4000" dirty="0" smtClean="0"/>
              <a:t>тыс тенге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62229970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67</TotalTime>
  <Words>85</Words>
  <Application>Microsoft Office PowerPoint</Application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Горизонт</vt:lpstr>
      <vt:lpstr>ГУ «Отдел  ветеринарии Карасайского  района»</vt:lpstr>
      <vt:lpstr>Услуги по реализации государственной политики на  местном   уровне  в  сфере ветеринарии</vt:lpstr>
      <vt:lpstr>Капитальные расходы государственного органа</vt:lpstr>
      <vt:lpstr>Организация отлова и уничтожения бродячих собак и кошек</vt:lpstr>
      <vt:lpstr>Возмещение владельцам стоимости изымаемых и уничтожаемых больных животных, продуктов и сырья животного происхождения</vt:lpstr>
      <vt:lpstr>Проведение ветеринарных мероприятий по энзоотическим болезням животных</vt:lpstr>
      <vt:lpstr>Проведение  мероприятий по  идентификации сельскохозяйственных животных</vt:lpstr>
      <vt:lpstr>Проведение провоЭпизоотических мероприятий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«Қарасай ауданының ішкі саясат бөлімі» мемлекеттік мекемесі</dc:title>
  <dc:creator>Лязат</dc:creator>
  <cp:lastModifiedBy>Лязат</cp:lastModifiedBy>
  <cp:revision>13</cp:revision>
  <dcterms:created xsi:type="dcterms:W3CDTF">2019-10-29T05:23:39Z</dcterms:created>
  <dcterms:modified xsi:type="dcterms:W3CDTF">2019-12-27T06:09:18Z</dcterms:modified>
</cp:coreProperties>
</file>