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 бюджета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D18DFB2-2B0C-4390-83D9-93CCD55CE57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Государственные услуги общего характера</c:v>
                </c:pt>
                <c:pt idx="1">
                  <c:v>Образование</c:v>
                </c:pt>
                <c:pt idx="2">
                  <c:v>ЖКХ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29.1</c:v>
                </c:pt>
                <c:pt idx="1">
                  <c:v>58.4</c:v>
                </c:pt>
                <c:pt idx="2">
                  <c:v>7.2</c:v>
                </c:pt>
                <c:pt idx="3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714968"/>
        <c:axId val="224093264"/>
      </c:barChart>
      <c:catAx>
        <c:axId val="22471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93264"/>
        <c:crosses val="autoZero"/>
        <c:auto val="1"/>
        <c:lblAlgn val="ctr"/>
        <c:lblOffset val="100"/>
        <c:noMultiLvlLbl val="0"/>
      </c:catAx>
      <c:valAx>
        <c:axId val="224093264"/>
        <c:scaling>
          <c:orientation val="minMax"/>
          <c:max val="8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71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75000"/>
            </a:schemeClr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4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E3F-EF21-4628-B250-500A798E285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536448"/>
            <a:ext cx="9692640" cy="4279392"/>
          </a:xfrm>
        </p:spPr>
        <p:txBody>
          <a:bodyPr>
            <a:normAutofit/>
          </a:bodyPr>
          <a:lstStyle/>
          <a:p>
            <a:r>
              <a:rPr lang="kk-KZ" sz="5400" dirty="0"/>
              <a:t>Гражданский бюджет </a:t>
            </a:r>
            <a:r>
              <a:rPr lang="kk-KZ" sz="5400" dirty="0" smtClean="0"/>
              <a:t>Улкенагашского Сельского округа </a:t>
            </a:r>
            <a:br>
              <a:rPr lang="kk-KZ" sz="5400" dirty="0" smtClean="0"/>
            </a:br>
            <a:r>
              <a:rPr lang="kk-KZ" sz="5400" dirty="0" smtClean="0"/>
              <a:t>на 2019-2021 </a:t>
            </a:r>
            <a:r>
              <a:rPr lang="kk-KZ" sz="5400" dirty="0"/>
              <a:t>годы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Улкенагашского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округа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14555"/>
              </p:ext>
            </p:extLst>
          </p:nvPr>
        </p:nvGraphicFramePr>
        <p:xfrm>
          <a:off x="913881" y="2083308"/>
          <a:ext cx="10353675" cy="3512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9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8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9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r>
                        <a:rPr lang="kk-KZ" sz="1400" dirty="0" smtClean="0">
                          <a:effectLst/>
                        </a:rPr>
                        <a:t>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</a:t>
                      </a:r>
                      <a:r>
                        <a:rPr lang="kk-KZ" sz="1400" dirty="0" smtClean="0">
                          <a:effectLst/>
                        </a:rPr>
                        <a:t>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8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населения,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26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Прожиточный минимум,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28698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4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Минимальный размер пенсии,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33745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36108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9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Базовая пенсия,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16274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16037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22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Минимальный размер заработной платы,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42500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4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Месячный расчетный показатель (МРП), тенге</a:t>
                      </a: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2405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2525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457166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u="sng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Бюджеты города районного значения, села, поселка, сельского округа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централизованный денежный фонд, формируемый за счет поступлений, определенных </a:t>
            </a:r>
            <a:r>
              <a:rPr lang="ru-RU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Бюджетным 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Кодексом, и предназначенный для финансового обеспечения задач и функций </a:t>
            </a:r>
            <a:r>
              <a:rPr lang="ru-RU" sz="2000" b="0" cap="none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акима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города районного значения, села, поселка, сельского округа, подведомственных ему государственных учреждений и реализации государственной политики в соответствующей административно-территориальной единице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Бюджет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Century Gothic" panose="020B0502020202020204"/>
              </a:rPr>
              <a:t>Улкенагашского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сельского округа утвержден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Панфиловского районного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маслихата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 от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09 января 2019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года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№6-48-300 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«О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бюджетах города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Century Gothic" panose="020B0502020202020204"/>
              </a:rPr>
              <a:t>Жаркент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и сельских округов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Панфиловского района на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2019-2021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годы»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решение в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Панфиловского районного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маслихата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 от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20 сентября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2019 года  №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6-60-356 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«О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внесении изменений в решение Панфиловского районного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Century Gothic" panose="020B0502020202020204"/>
              </a:rPr>
              <a:t>маслихата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от 9 января 2019года №6-48-300 «О бюджетах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города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Жаркент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 и сельских округов Панфиловского района на 2019-2021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годы «объеме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доходов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64,2млн.тенге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и расходов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67,0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млн.тенге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1105"/>
            <a:ext cx="10353761" cy="108508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Основные параметры </a:t>
            </a:r>
            <a:r>
              <a:rPr lang="ru-RU" sz="2800" dirty="0" smtClean="0">
                <a:effectLst/>
              </a:rPr>
              <a:t>бюджета </a:t>
            </a:r>
            <a:r>
              <a:rPr lang="ru-RU" sz="2800" dirty="0" err="1" smtClean="0">
                <a:effectLst/>
              </a:rPr>
              <a:t>Улкенагашского</a:t>
            </a:r>
            <a:r>
              <a:rPr lang="ru-RU" sz="2800" dirty="0" smtClean="0">
                <a:effectLst/>
              </a:rPr>
              <a:t> Сельского округа на 2019-2021 </a:t>
            </a:r>
            <a:r>
              <a:rPr lang="ru-RU" sz="2800" dirty="0">
                <a:effectLst/>
              </a:rPr>
              <a:t>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9557"/>
              </p:ext>
            </p:extLst>
          </p:nvPr>
        </p:nvGraphicFramePr>
        <p:xfrm>
          <a:off x="914400" y="1729740"/>
          <a:ext cx="10353675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из них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1,1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82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основного капитала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трансфертов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продажи финансовых активов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Свободные остатки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3568"/>
            <a:ext cx="10353761" cy="1582353"/>
          </a:xfrm>
        </p:spPr>
        <p:txBody>
          <a:bodyPr>
            <a:noAutofit/>
          </a:bodyPr>
          <a:lstStyle/>
          <a:p>
            <a:r>
              <a:rPr lang="kk-K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>
                <a:effectLst/>
              </a:rPr>
              <a:t> 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ru-RU" sz="1400" b="0" dirty="0">
                <a:effectLst/>
              </a:rPr>
              <a:t>Расходы </a:t>
            </a:r>
            <a:r>
              <a:rPr lang="ru-RU" sz="1400" b="0" dirty="0" smtClean="0">
                <a:effectLst/>
              </a:rPr>
              <a:t>бюджета сельского округа </a:t>
            </a:r>
            <a:r>
              <a:rPr lang="ru-RU" sz="1400" b="0" dirty="0">
                <a:effectLst/>
              </a:rPr>
              <a:t>на 2018–2020 годы направлены на реализацию мероприятий, вытекающих из Посланий Главы государства народу Казахстана, государственных и отраслевых программ, Программы развития территории Панфиловского района на 2018-2022 годы.</a:t>
            </a:r>
            <a:br>
              <a:rPr lang="ru-RU" sz="1400" b="0" dirty="0">
                <a:effectLst/>
              </a:rPr>
            </a:br>
            <a:endParaRPr lang="ru-RU" sz="1400" b="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611514"/>
              </p:ext>
            </p:extLst>
          </p:nvPr>
        </p:nvGraphicFramePr>
        <p:xfrm>
          <a:off x="914400" y="2095500"/>
          <a:ext cx="1035367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/>
                <a:gridCol w="1365504"/>
                <a:gridCol w="1524000"/>
                <a:gridCol w="1450848"/>
                <a:gridCol w="1258443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Функциональные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</a:rPr>
                        <a:t> группы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Всего расходы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млн.тенге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62,1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67,0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57,9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59,1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Государственные услуги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kk-KZ" dirty="0" smtClean="0"/>
                        <a:t>8,0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Образоание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36,5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,</a:t>
                      </a:r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Прочие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,</a:t>
                      </a:r>
                      <a:r>
                        <a:rPr lang="kk-KZ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,</a:t>
                      </a:r>
                      <a:r>
                        <a:rPr lang="kk-KZ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Дефицит</a:t>
                      </a:r>
                      <a:r>
                        <a:rPr lang="kk-KZ" baseline="0" dirty="0" smtClean="0">
                          <a:solidFill>
                            <a:srgbClr val="FF0000"/>
                          </a:solidFill>
                        </a:rPr>
                        <a:t> бюджета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УДЕЛЬНЫЙ ВЕС РАСХОДОВ БЮДЖЕТА, 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238572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4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926336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ДОШКОЛЬНОЕ ОБРАЗОВАНИЕ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2" y="975360"/>
            <a:ext cx="6669024" cy="508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kk-KZ" sz="2000" dirty="0" smtClean="0">
                <a:solidFill>
                  <a:srgbClr val="FFFF00"/>
                </a:solidFill>
              </a:rPr>
              <a:t>В Улкенагашском сельском округе функционирует </a:t>
            </a:r>
            <a:r>
              <a:rPr lang="kk-KZ" sz="2000" dirty="0">
                <a:solidFill>
                  <a:srgbClr val="FFFF00"/>
                </a:solidFill>
              </a:rPr>
              <a:t>1</a:t>
            </a:r>
            <a:r>
              <a:rPr lang="kk-KZ" sz="2000" dirty="0" smtClean="0">
                <a:solidFill>
                  <a:srgbClr val="FFFF00"/>
                </a:solidFill>
              </a:rPr>
              <a:t> </a:t>
            </a:r>
            <a:r>
              <a:rPr lang="kk-KZ" sz="2000" dirty="0">
                <a:solidFill>
                  <a:srgbClr val="FFFF00"/>
                </a:solidFill>
              </a:rPr>
              <a:t>г</a:t>
            </a:r>
            <a:r>
              <a:rPr lang="kk-KZ" sz="2000" dirty="0" smtClean="0">
                <a:solidFill>
                  <a:srgbClr val="FFFF00"/>
                </a:solidFill>
              </a:rPr>
              <a:t>осударственные детские сады. Количество детей 100. На содержания детских садов предусмотрены 39123 млн тенге.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76784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92D050"/>
                </a:solidFill>
              </a:rPr>
              <a:t>ЖИЛИЩНО-КОММУНАЛЬНОЕ ХОЗЯЙСТВО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011936"/>
            <a:ext cx="5815584" cy="4864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Освещение улиц в населенных пунктах - 2940 тысяч тенге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Обеспечение санитарии населенных пунктов - 1350тысяч </a:t>
            </a:r>
            <a:r>
              <a:rPr lang="kk-KZ" b="1" dirty="0">
                <a:solidFill>
                  <a:srgbClr val="92D050"/>
                </a:solidFill>
              </a:rPr>
              <a:t>тенге </a:t>
            </a:r>
            <a:endParaRPr lang="ru-RU" b="1" dirty="0">
              <a:solidFill>
                <a:srgbClr val="92D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Благоустройство и озеленение населенных пунктов -540  </a:t>
            </a:r>
            <a:r>
              <a:rPr lang="kk-KZ" b="1" dirty="0">
                <a:solidFill>
                  <a:srgbClr val="92D050"/>
                </a:solidFill>
              </a:rPr>
              <a:t>тысяч тенге </a:t>
            </a:r>
            <a:endParaRPr lang="ru-RU" b="1" dirty="0">
              <a:solidFill>
                <a:srgbClr val="92D05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ПРОГРАММА РАЗВИТИЯ РЕГИОНОВ ДО 2020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3668266"/>
            <a:ext cx="3133345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/>
              <a:t>Текущий ремонт </a:t>
            </a:r>
            <a:r>
              <a:rPr lang="kk-KZ" sz="2800" b="1" dirty="0"/>
              <a:t> у</a:t>
            </a:r>
            <a:r>
              <a:rPr lang="kk-KZ" sz="2800" b="1" dirty="0" smtClean="0"/>
              <a:t>л Салпык би  с Аулиеагаш – 2855млн тенге.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9" y="3668266"/>
            <a:ext cx="3243834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766125"/>
            <a:ext cx="3193123" cy="249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7" y="799653"/>
            <a:ext cx="3362357" cy="259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704474" y="2698381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/>
              <a:t>Д</a:t>
            </a:r>
            <a:r>
              <a:rPr lang="kk-KZ" sz="2800" b="1" dirty="0" smtClean="0"/>
              <a:t>ороги</a:t>
            </a:r>
            <a:endParaRPr lang="ru-RU" sz="2800" b="1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244170" y="2422244"/>
            <a:ext cx="2070005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Скотомогильник</a:t>
            </a:r>
            <a:endParaRPr lang="ru-RU" sz="2800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704474" y="5203837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Водоснабжения</a:t>
            </a:r>
            <a:endParaRPr lang="ru-RU" sz="2800" b="1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9244171" y="5350765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Спортивная площадка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748</TotalTime>
  <Words>433</Words>
  <Application>Microsoft Office PowerPoint</Application>
  <PresentationFormat>Широкоэкранный</PresentationFormat>
  <Paragraphs>138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Century Gothic</vt:lpstr>
      <vt:lpstr>Rockwell</vt:lpstr>
      <vt:lpstr>Times New Roman</vt:lpstr>
      <vt:lpstr>Wingdings</vt:lpstr>
      <vt:lpstr>Damask</vt:lpstr>
      <vt:lpstr>Гражданский бюджет Улкенагашского Сельского округа  на 2019-2021 годы</vt:lpstr>
      <vt:lpstr>Основные показатели социально-экономического развития Улкенагашского Сельского округа</vt:lpstr>
      <vt:lpstr>Бюджеты города районного значения, села, поселка, сельского округа– централизованный денежный фонд, формируемый за счет поступлений, определенных Бюджетным Кодексом, и предназначенный для финансового обеспечения задач и функций акима города районного значения, села, поселка, сельского округа, подведомственных ему государственных учреждений и реализации государственной политики в соответствующей административно-территориальной единице. </vt:lpstr>
      <vt:lpstr>Основные параметры бюджета Улкенагашского Сельского округа на 2019-2021 годы</vt:lpstr>
      <vt:lpstr>расходы   Расходы бюджета сельского округа на 2018–2020 годы направлены на реализацию мероприятий, вытекающих из Посланий Главы государства народу Казахстана, государственных и отраслевых программ, Программы развития территории Панфиловского района на 2018-2022 годы. </vt:lpstr>
      <vt:lpstr>УДЕЛЬНЫЙ ВЕС РАСХОДОВ БЮДЖЕТА, %</vt:lpstr>
      <vt:lpstr>ДОШКОЛЬНОЕ ОБРАЗОВАНИЕ</vt:lpstr>
      <vt:lpstr>ЖИЛИЩНО-КОММУНАЛЬНОЕ ХОЗЯЙСТВО</vt:lpstr>
      <vt:lpstr>ПРОГРАММА РАЗВИТИЯ РЕГИОНОВ ДО 2020 ГОДА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2018-2020 жылдарға арналған  ?? ауылдық округінің азаматтық бюджеті</dc:title>
  <dc:creator>111</dc:creator>
  <cp:lastModifiedBy>Admin</cp:lastModifiedBy>
  <cp:revision>51</cp:revision>
  <dcterms:created xsi:type="dcterms:W3CDTF">2018-01-25T05:17:13Z</dcterms:created>
  <dcterms:modified xsi:type="dcterms:W3CDTF">2019-10-25T09:36:14Z</dcterms:modified>
</cp:coreProperties>
</file>