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72514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200" dirty="0"/>
          </a:p>
        </p:txBody>
      </p:sp>
      <p:pic>
        <p:nvPicPr>
          <p:cNvPr id="9" name="Рисунок 8" descr="depositphotos_111868788-stock-photo-construction-plans-with-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50851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ГРАЖДАНСКИЙ БЮДЖЕТ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отдела строительства на 2019 год 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Расходы  – 4 338 863 тыс. тенге</a:t>
            </a: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Услуги по реализации государстенной политики на местном уровне в области строительства – 12 207 тыс.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Проектирование и (или) строительство, реконструкция жилья коммунального жилищного фонда – 912 407 тыс.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тенге  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Проектирование, развитие и (или) обустройство инженерно-коммуникационной инфраструктуры – 719 248 тыс.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Развитие коммунального хозяйство  – 107 724 тыс.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Развитие объектов спорта – 1008 тыс. тенге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Капитальные расходы государственного органа – 150 тыс.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тенге 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начального, основного среднего и ощего среднего образования – 2 336 306 тыс.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Строительство объектов общественного порядка и безопасности  – 58 813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тыс. тенге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Приобретение жилья коммунального жилищного фонда – 191 000 тыс. тенге  </a:t>
            </a:r>
          </a:p>
          <a:p>
            <a:pPr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Проектирование и (или) строительство, реконструкция жилья коммунального жилищного фонда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Строительство 40-ка и 50-ти кв. кредитного жилого дома в мкр. Карлыгаш в г. Каскелен.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лыг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420888"/>
            <a:ext cx="5688632" cy="42664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Проектирование, развитие и (или) обустройство инженерно-коммуникационной инфраструктуры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“Развитие и обустройство ИКС под ИЖС в ст. Шамалган Карасайского района Алматинской области (Наружные сети связи ВОЛС)”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“Развитие и обустройство ИКС под ИЖС в ст. Шамалган Карасайского района Алматинской области (Автомобильные дороги)”</a:t>
            </a:r>
          </a:p>
          <a:p>
            <a:pPr algn="ctr"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4.58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2787774" cy="3717032"/>
          </a:xfrm>
          <a:prstGeom prst="rect">
            <a:avLst/>
          </a:prstGeom>
        </p:spPr>
      </p:pic>
      <p:pic>
        <p:nvPicPr>
          <p:cNvPr id="8" name="Рисунок 7" descr="WhatsApp Image 2019-10-29 at 14.58.5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24944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Развитие коммунального хозяйство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Реконструкция помещения под административное здание в с. Шамалган Карасайского района Алматинской области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015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8172400" cy="40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начального, основного среднего и ощего среднего образования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600 мест к СШ в с. Абай Карасайского района Алматинской области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300 мест к СШ им С. Керимбекова в г. Каскелен Карасайского района Алматиснкой области.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300 мест к СШ им М.Маметовой в с. Коксай Карасайского района Алматиснкой области.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6-11 at 09.43.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Строительство объектов общественного порядка и безопасности</a:t>
            </a: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Жандосов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(1 тип на 1-3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Жамбыл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Береке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Б.ашекеев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(1 тип на 1-3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ст.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Шамалган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6.36.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465</Words>
  <Application>Microsoft Office PowerPoint</Application>
  <PresentationFormat>Экран (4:3)</PresentationFormat>
  <Paragraphs>128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Құрылыс бөлімінің 2019 жылғы АЗАМАТТЫҚ  БЮДЖЕТІ</dc:title>
  <dc:creator>Пользователь</dc:creator>
  <cp:lastModifiedBy>Пользователь</cp:lastModifiedBy>
  <cp:revision>50</cp:revision>
  <dcterms:created xsi:type="dcterms:W3CDTF">2019-10-28T10:23:18Z</dcterms:created>
  <dcterms:modified xsi:type="dcterms:W3CDTF">2019-10-31T04:41:25Z</dcterms:modified>
</cp:coreProperties>
</file>