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0" r:id="rId4"/>
  </p:sldIdLst>
  <p:sldSz cx="9906000" cy="6858000" type="A4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363F11"/>
    <a:srgbClr val="0000FF"/>
    <a:srgbClr val="2D7154"/>
    <a:srgbClr val="B78E20"/>
    <a:srgbClr val="7A7A7A"/>
    <a:srgbClr val="D9DECD"/>
    <a:srgbClr val="83992A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20" y="96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6709381915495E-2"/>
          <c:y val="3.290056766160044E-2"/>
          <c:w val="0.91811949976841134"/>
          <c:h val="0.9003249303139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91922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04-4F96-B280-10F161AC3C1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96302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04-4F96-B280-10F161AC3C1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99423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90-40F0-89AB-199EEA32A123}"/>
                </c:ext>
              </c:extLst>
            </c:dLbl>
            <c:spPr>
              <a:gradFill rotWithShape="1">
                <a:gsLst>
                  <a:gs pos="0">
                    <a:schemeClr val="accent6">
                      <a:tint val="60000"/>
                      <a:lumMod val="110000"/>
                    </a:schemeClr>
                  </a:gs>
                  <a:gs pos="100000">
                    <a:schemeClr val="accent6">
                      <a:tint val="82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2696.3</c:v>
                </c:pt>
                <c:pt idx="1">
                  <c:v>2758.8</c:v>
                </c:pt>
                <c:pt idx="2">
                  <c:v>2883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0-40F0-89AB-199EEA32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60544"/>
        <c:axId val="83262080"/>
      </c:barChart>
      <c:catAx>
        <c:axId val="83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63F1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3262080"/>
        <c:crosses val="autoZero"/>
        <c:auto val="1"/>
        <c:lblAlgn val="ctr"/>
        <c:lblOffset val="100"/>
        <c:noMultiLvlLbl val="0"/>
      </c:catAx>
      <c:valAx>
        <c:axId val="832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326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8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1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8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2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90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7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8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9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6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2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9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3073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4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0E8E68-A542-4E80-87DA-50112711F0D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192" y="2897109"/>
            <a:ext cx="5948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63F11"/>
                </a:solidFill>
              </a:rPr>
              <a:t>КГУ "Центр </a:t>
            </a:r>
            <a:r>
              <a:rPr lang="ru-RU" sz="3200" dirty="0">
                <a:solidFill>
                  <a:srgbClr val="363F11"/>
                </a:solidFill>
              </a:rPr>
              <a:t>по реабилитации жертв религиозного экстремизма и приверженцев деструктивных культов</a:t>
            </a:r>
            <a:r>
              <a:rPr lang="ru-RU" sz="3200" dirty="0" smtClean="0">
                <a:solidFill>
                  <a:srgbClr val="363F11"/>
                </a:solidFill>
              </a:rPr>
              <a:t>"</a:t>
            </a:r>
            <a:endParaRPr lang="ru-RU" sz="3200" dirty="0">
              <a:solidFill>
                <a:srgbClr val="363F1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750" y1="17500" x2="14000" y2="55500"/>
                        <a14:foregroundMark x1="5250" y1="34750" x2="13750" y2="82250"/>
                        <a14:foregroundMark x1="12250" y1="71750" x2="28000" y2="93250"/>
                        <a14:foregroundMark x1="21250" y1="85500" x2="54250" y2="98750"/>
                        <a14:foregroundMark x1="39750" y1="93500" x2="78500" y2="88750"/>
                        <a14:foregroundMark x1="67500" y1="88750" x2="88250" y2="79000"/>
                        <a14:foregroundMark x1="82750" y1="79000" x2="94250" y2="68750"/>
                        <a14:foregroundMark x1="85750" y1="73500" x2="98000" y2="42500"/>
                        <a14:foregroundMark x1="94750" y1="67750" x2="91000" y2="24500"/>
                        <a14:foregroundMark x1="93500" y1="42250" x2="84750" y2="14750"/>
                        <a14:foregroundMark x1="95000" y1="47000" x2="71750" y2="6000"/>
                        <a14:foregroundMark x1="80750" y1="12250" x2="80750" y2="12250"/>
                        <a14:foregroundMark x1="76000" y1="8500" x2="76000" y2="8500"/>
                        <a14:foregroundMark x1="80000" y1="11750" x2="74250" y2="8250"/>
                        <a14:foregroundMark x1="71000" y1="9500" x2="37500" y2="6250"/>
                        <a14:foregroundMark x1="41750" y1="7750" x2="11500" y2="26500"/>
                        <a14:foregroundMark x1="16750" y1="15250" x2="34000" y2="5250"/>
                        <a14:foregroundMark x1="17750" y1="13250" x2="32500" y2="6000"/>
                        <a14:foregroundMark x1="30750" y1="6000" x2="48750" y2="1500"/>
                        <a14:foregroundMark x1="50250" y1="1750" x2="69750" y2="5750"/>
                        <a14:foregroundMark x1="9750" y1="27750" x2="6250" y2="42250"/>
                        <a14:foregroundMark x1="9250" y1="24250" x2="4250" y2="35000"/>
                        <a14:foregroundMark x1="3500" y1="37500" x2="1500" y2="52500"/>
                        <a14:foregroundMark x1="3500" y1="33750" x2="5000" y2="31000"/>
                        <a14:foregroundMark x1="1750" y1="55500" x2="4000" y2="67250"/>
                        <a14:foregroundMark x1="4500" y1="68000" x2="11000" y2="80250"/>
                        <a14:foregroundMark x1="15000" y1="83500" x2="22750" y2="90250"/>
                        <a14:foregroundMark x1="42750" y1="1500" x2="41000" y2="1500"/>
                        <a14:foregroundMark x1="2000" y1="49500" x2="1250" y2="55000"/>
                        <a14:backgroundMark x1="500" y1="40000" x2="0" y2="59250"/>
                        <a14:backgroundMark x1="36750" y1="1250" x2="48250" y2="0"/>
                        <a14:backgroundMark x1="56250" y1="500" x2="5125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20" y="1624569"/>
            <a:ext cx="13487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64834340"/>
              </p:ext>
            </p:extLst>
          </p:nvPr>
        </p:nvGraphicFramePr>
        <p:xfrm>
          <a:off x="1143000" y="1480456"/>
          <a:ext cx="7772400" cy="448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4168" y="1111124"/>
            <a:ext cx="1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тыс.тенге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999" y="603292"/>
            <a:ext cx="917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"Центр </a:t>
            </a:r>
            <a:r>
              <a:rPr lang="ru-RU" sz="2000" dirty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реабилитации жертв религиозного экстремизма и приверженцев деструктивных культов</a:t>
            </a:r>
            <a:r>
              <a:rPr lang="ru-RU" sz="2000" dirty="0" smtClean="0">
                <a:solidFill>
                  <a:srgbClr val="363F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solidFill>
                <a:srgbClr val="363F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9800" y="605909"/>
            <a:ext cx="3731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63F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бюджетных средств</a:t>
            </a:r>
            <a:endParaRPr lang="ru-RU" sz="2400" dirty="0">
              <a:solidFill>
                <a:srgbClr val="363F1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33049"/>
              </p:ext>
            </p:extLst>
          </p:nvPr>
        </p:nvGraphicFramePr>
        <p:xfrm>
          <a:off x="781050" y="1227666"/>
          <a:ext cx="8248651" cy="339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27">
                  <a:extLst>
                    <a:ext uri="{9D8B030D-6E8A-4147-A177-3AD203B41FA5}">
                      <a16:colId xmlns:a16="http://schemas.microsoft.com/office/drawing/2014/main" val="3373233926"/>
                    </a:ext>
                  </a:extLst>
                </a:gridCol>
                <a:gridCol w="6517023">
                  <a:extLst>
                    <a:ext uri="{9D8B030D-6E8A-4147-A177-3AD203B41FA5}">
                      <a16:colId xmlns:a16="http://schemas.microsoft.com/office/drawing/2014/main" val="3917841800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145458801"/>
                    </a:ext>
                  </a:extLst>
                </a:gridCol>
              </a:tblGrid>
              <a:tr h="353484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8401"/>
                  </a:ext>
                </a:extLst>
              </a:tr>
              <a:tr h="66542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и анализ религиозной ситуаций в регионе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91922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03014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труда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37956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020390"/>
                  </a:ext>
                </a:extLst>
              </a:tr>
              <a:tr h="46579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Материально-техническое обеспечение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60069"/>
                  </a:ext>
                </a:extLst>
              </a:tr>
              <a:tr h="46579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Командировочные расходы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66907"/>
                  </a:ext>
                </a:extLst>
              </a:tr>
              <a:tr h="106468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совещаний/ семинаров/выставок/конференций и др. мероприятий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035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07086" y="858334"/>
            <a:ext cx="112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441</TotalTime>
  <Words>67</Words>
  <Application>Microsoft Office PowerPoint</Application>
  <PresentationFormat>Лист A4 (210x297 мм)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ERA</cp:lastModifiedBy>
  <cp:revision>20</cp:revision>
  <cp:lastPrinted>2019-11-04T11:52:24Z</cp:lastPrinted>
  <dcterms:created xsi:type="dcterms:W3CDTF">2019-11-04T04:53:09Z</dcterms:created>
  <dcterms:modified xsi:type="dcterms:W3CDTF">2020-01-10T06:24:51Z</dcterms:modified>
</cp:coreProperties>
</file>