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7" r:id="rId5"/>
    <p:sldId id="1166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CC"/>
    <a:srgbClr val="FFFFCC"/>
    <a:srgbClr val="CCECFF"/>
    <a:srgbClr val="FFFF00"/>
    <a:srgbClr val="00FFFF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Гражданский бюджет 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«Отдел экономики и бюджетного планирования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Коксуского</a:t>
            </a:r>
            <a:r>
              <a:rPr lang="ru-RU" sz="3200" b="1" i="0" dirty="0" smtClean="0">
                <a:solidFill>
                  <a:schemeClr val="tx1"/>
                </a:solidFill>
              </a:rPr>
              <a:t> района»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>
                <a:solidFill>
                  <a:schemeClr val="tx1"/>
                </a:solidFill>
              </a:rPr>
              <a:t>на </a:t>
            </a:r>
            <a:r>
              <a:rPr lang="ru-RU" sz="3200" b="1" i="0" dirty="0" smtClean="0">
                <a:solidFill>
                  <a:schemeClr val="tx1"/>
                </a:solidFill>
              </a:rPr>
              <a:t>31 декабря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 Балпык би.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1000108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Услуги по реализации государственной  политики в области формирования и развития экономической </a:t>
            </a:r>
            <a:r>
              <a:rPr lang="ru-RU" i="1" dirty="0" err="1" smtClean="0">
                <a:solidFill>
                  <a:srgbClr val="FFC000"/>
                </a:solidFill>
              </a:rPr>
              <a:t>политики,системы</a:t>
            </a:r>
            <a:r>
              <a:rPr lang="ru-RU" i="1" dirty="0" smtClean="0">
                <a:solidFill>
                  <a:srgbClr val="FFC000"/>
                </a:solidFill>
              </a:rPr>
              <a:t> государственного планирования </a:t>
            </a:r>
            <a:endParaRPr lang="ru-RU" dirty="0" smtClean="0"/>
          </a:p>
          <a:p>
            <a:r>
              <a:rPr lang="ru-RU" i="1" dirty="0" smtClean="0">
                <a:solidFill>
                  <a:srgbClr val="FFC000"/>
                </a:solidFill>
              </a:rPr>
              <a:t>на </a:t>
            </a:r>
            <a:r>
              <a:rPr lang="ru-RU" i="1" dirty="0" smtClean="0">
                <a:solidFill>
                  <a:srgbClr val="FFC000"/>
                </a:solidFill>
              </a:rPr>
              <a:t>31 </a:t>
            </a:r>
            <a:r>
              <a:rPr lang="ru-RU" i="1" dirty="0" smtClean="0">
                <a:solidFill>
                  <a:srgbClr val="FFC000"/>
                </a:solidFill>
              </a:rPr>
              <a:t>декабр</a:t>
            </a:r>
            <a:r>
              <a:rPr lang="ru-RU" i="1" dirty="0" smtClean="0">
                <a:solidFill>
                  <a:srgbClr val="FFC000"/>
                </a:solidFill>
              </a:rPr>
              <a:t>я </a:t>
            </a:r>
            <a:r>
              <a:rPr lang="ru-RU" i="1" dirty="0" smtClean="0">
                <a:solidFill>
                  <a:srgbClr val="FFC000"/>
                </a:solidFill>
              </a:rPr>
              <a:t>2020</a:t>
            </a:r>
            <a:r>
              <a:rPr lang="kk-KZ" i="1" dirty="0" smtClean="0">
                <a:solidFill>
                  <a:srgbClr val="FFC000"/>
                </a:solidFill>
              </a:rPr>
              <a:t> года освоено                </a:t>
            </a:r>
            <a:r>
              <a:rPr lang="kk-KZ" i="1" dirty="0" smtClean="0">
                <a:solidFill>
                  <a:srgbClr val="FFC000"/>
                </a:solidFill>
              </a:rPr>
              <a:t>18 003</a:t>
            </a:r>
            <a:r>
              <a:rPr lang="kk-KZ" i="1" dirty="0" smtClean="0">
                <a:solidFill>
                  <a:srgbClr val="FFC000"/>
                </a:solidFill>
              </a:rPr>
              <a:t>,9 </a:t>
            </a:r>
            <a:r>
              <a:rPr lang="kk-KZ" i="1" dirty="0" smtClean="0">
                <a:solidFill>
                  <a:srgbClr val="FFC000"/>
                </a:solidFill>
              </a:rPr>
              <a:t>тыс. тенге, </a:t>
            </a:r>
            <a:endParaRPr lang="ru-RU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68760"/>
            <a:ext cx="7488832" cy="53285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8092" y="1142984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Капитальные расходы государственного органа </a:t>
            </a:r>
            <a:r>
              <a:rPr lang="ru-RU" b="1" i="1" dirty="0" err="1" smtClean="0"/>
              <a:t>выделенно</a:t>
            </a:r>
            <a:r>
              <a:rPr lang="ru-RU" b="1" i="1" dirty="0" smtClean="0"/>
              <a:t> </a:t>
            </a:r>
            <a:r>
              <a:rPr lang="ru-RU" b="1" i="1" dirty="0" smtClean="0"/>
              <a:t>7683,0 </a:t>
            </a:r>
            <a:r>
              <a:rPr lang="ru-RU" b="1" i="1" dirty="0" smtClean="0"/>
              <a:t>тыс. тенге</a:t>
            </a:r>
            <a:r>
              <a:rPr lang="kk-KZ" b="1" i="1" dirty="0" smtClean="0"/>
              <a:t> На </a:t>
            </a:r>
            <a:r>
              <a:rPr lang="kk-KZ" b="1" i="1" dirty="0" smtClean="0"/>
              <a:t>31 декабря </a:t>
            </a:r>
            <a:r>
              <a:rPr lang="kk-KZ" b="1" i="1" dirty="0" smtClean="0"/>
              <a:t>2020 года освоено </a:t>
            </a:r>
            <a:r>
              <a:rPr lang="kk-KZ" b="1" i="1" dirty="0" smtClean="0"/>
              <a:t>7681,8 </a:t>
            </a:r>
            <a:r>
              <a:rPr lang="kk-KZ" b="1" i="1" dirty="0" smtClean="0"/>
              <a:t>тыс. </a:t>
            </a:r>
            <a:r>
              <a:rPr lang="kk-KZ" b="1" i="1" dirty="0"/>
              <a:t>тенге</a:t>
            </a:r>
            <a:r>
              <a:rPr lang="kk-KZ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42010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Бюджетные кредиты для реализации мер социальной поддержки специалистов</a:t>
            </a: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68" y="1928802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23844" y="207167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207469,0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тенге.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на </a:t>
            </a:r>
            <a:r>
              <a:rPr lang="ru-RU" dirty="0" smtClean="0">
                <a:solidFill>
                  <a:srgbClr val="FF0000"/>
                </a:solidFill>
              </a:rPr>
              <a:t>31 декабря </a:t>
            </a:r>
            <a:r>
              <a:rPr lang="ru-RU" dirty="0" smtClean="0">
                <a:solidFill>
                  <a:srgbClr val="FF0000"/>
                </a:solidFill>
              </a:rPr>
              <a:t>2020 года  </a:t>
            </a:r>
            <a:r>
              <a:rPr lang="ru-RU" dirty="0" smtClean="0">
                <a:solidFill>
                  <a:srgbClr val="FF0000"/>
                </a:solidFill>
              </a:rPr>
              <a:t>207468</a:t>
            </a:r>
            <a:r>
              <a:rPr lang="ru-RU" dirty="0" smtClean="0">
                <a:solidFill>
                  <a:srgbClr val="FF0000"/>
                </a:solidFill>
              </a:rPr>
              <a:t>,4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 тенге 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ru-RU" sz="2400" b="1" i="0" dirty="0" smtClean="0"/>
              <a:t>Реализация мер по оказанию социальной помощи специалистам</a:t>
            </a: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реализацию мер по оказанию социальной помощи на 2020 год </a:t>
            </a:r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35 205,0  тыс.тенге. На </a:t>
            </a:r>
            <a:r>
              <a:rPr lang="ru-RU" dirty="0" smtClean="0">
                <a:solidFill>
                  <a:srgbClr val="FF0000"/>
                </a:solidFill>
              </a:rPr>
              <a:t>31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екабря </a:t>
            </a:r>
            <a:r>
              <a:rPr lang="ru-RU" dirty="0" smtClean="0">
                <a:solidFill>
                  <a:srgbClr val="FF0000"/>
                </a:solidFill>
              </a:rPr>
              <a:t>2020 года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35203,5 </a:t>
            </a:r>
            <a:r>
              <a:rPr lang="ru-RU" dirty="0" smtClean="0">
                <a:solidFill>
                  <a:srgbClr val="FF0000"/>
                </a:solidFill>
              </a:rPr>
              <a:t>тыс. тенге.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бюджет  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31декабря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 Государственного учереждения «Отдел экономики и бюджетного планирования 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665110170"/>
              </p:ext>
            </p:extLst>
          </p:nvPr>
        </p:nvGraphicFramePr>
        <p:xfrm>
          <a:off x="666720" y="1357298"/>
          <a:ext cx="8440762" cy="4213696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Выделенно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на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2020год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Освоенно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декабря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2020г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268366,0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268357,6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18003,9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180003,9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7681,8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7681,8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Бюджетные кредиты местным исполнительным органам для реализации мер социальной поддержки специалистов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207469,0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207468,4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Реализация мер  по оказанию социальной  поддержки специалистов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35205,0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35203,5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26644</TotalTime>
  <Words>189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Гражданский бюджет  «Отдел экономики и бюджетного планирования Коксуского района»   на 31 декабря  2020 года</vt:lpstr>
      <vt:lpstr>Слайд 2</vt:lpstr>
      <vt:lpstr>Слайд 3</vt:lpstr>
      <vt:lpstr>Бюджетные кредиты для реализации мер социальной поддержки специалистов</vt:lpstr>
      <vt:lpstr>Реализация мер по оказанию социальной помощи специалистам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2008</cp:revision>
  <cp:lastPrinted>2016-07-20T11:16:55Z</cp:lastPrinted>
  <dcterms:created xsi:type="dcterms:W3CDTF">2004-02-06T14:47:15Z</dcterms:created>
  <dcterms:modified xsi:type="dcterms:W3CDTF">2021-01-13T11:36:56Z</dcterms:modified>
</cp:coreProperties>
</file>