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 varScale="1">
        <p:scale>
          <a:sx n="65" d="100"/>
          <a:sy n="65" d="100"/>
        </p:scale>
        <p:origin x="84" y="2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baseline="0" dirty="0" smtClean="0">
                <a:latin typeface="+mj-lt"/>
              </a:rPr>
              <a:t>К</a:t>
            </a:r>
            <a:r>
              <a:rPr lang="ru-RU" sz="1800" dirty="0" smtClean="0">
                <a:latin typeface="+mj-lt"/>
              </a:rPr>
              <a:t>ГУ «Центр</a:t>
            </a:r>
            <a:r>
              <a:rPr lang="ru-RU" sz="1800" baseline="0" dirty="0" smtClean="0">
                <a:latin typeface="+mj-lt"/>
              </a:rPr>
              <a:t> занятости населения </a:t>
            </a:r>
            <a:r>
              <a:rPr lang="ru-RU" sz="1800" baseline="0" dirty="0" err="1" smtClean="0">
                <a:latin typeface="+mj-lt"/>
              </a:rPr>
              <a:t>акимата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baseline="0" dirty="0" err="1" smtClean="0">
                <a:latin typeface="+mj-lt"/>
              </a:rPr>
              <a:t>Каратальского</a:t>
            </a:r>
            <a:r>
              <a:rPr lang="ru-RU" sz="1800" baseline="0" dirty="0" smtClean="0">
                <a:latin typeface="+mj-lt"/>
              </a:rPr>
              <a:t> </a:t>
            </a:r>
            <a:r>
              <a:rPr lang="ru-RU" sz="1800" dirty="0" smtClean="0">
                <a:latin typeface="+mj-lt"/>
              </a:rPr>
              <a:t>района» 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23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53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222598</c:v>
                </c:pt>
                <c:pt idx="1">
                  <c:v>228836</c:v>
                </c:pt>
                <c:pt idx="2">
                  <c:v>235386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0935808"/>
        <c:axId val="290936192"/>
        <c:axId val="0"/>
      </c:bar3DChart>
      <c:catAx>
        <c:axId val="29093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0936192"/>
        <c:crosses val="autoZero"/>
        <c:auto val="1"/>
        <c:lblAlgn val="ctr"/>
        <c:lblOffset val="100"/>
        <c:noMultiLvlLbl val="0"/>
      </c:catAx>
      <c:valAx>
        <c:axId val="290936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90935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КГУ «Центр занятости населения </a:t>
            </a:r>
            <a:r>
              <a:rPr lang="ru-RU" sz="3200" dirty="0" err="1" smtClean="0"/>
              <a:t>акимата</a:t>
            </a:r>
            <a:r>
              <a:rPr lang="ru-RU" sz="3200" dirty="0" smtClean="0"/>
              <a:t>»</a:t>
            </a:r>
            <a:r>
              <a:rPr lang="kk-KZ" sz="3200" b="1" dirty="0" smtClean="0"/>
              <a:t> </a:t>
            </a:r>
            <a:r>
              <a:rPr lang="kk-KZ" sz="3200" b="1" dirty="0" smtClean="0"/>
              <a:t>Каратальского 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бюджета  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КГУ </a:t>
            </a:r>
            <a:r>
              <a:rPr lang="kk-KZ" sz="1400" b="1" dirty="0" smtClean="0">
                <a:latin typeface="+mj-lt"/>
              </a:rPr>
              <a:t>“Центр занятости населения акимата </a:t>
            </a:r>
            <a:r>
              <a:rPr lang="kk-KZ" sz="1400" b="1" dirty="0" smtClean="0">
                <a:latin typeface="+mj-lt"/>
              </a:rPr>
              <a:t>Каратальского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на 2019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22848223"/>
              </p:ext>
            </p:extLst>
          </p:nvPr>
        </p:nvGraphicFramePr>
        <p:xfrm>
          <a:off x="0" y="2060849"/>
          <a:ext cx="9906001" cy="6046694"/>
        </p:xfrm>
        <a:graphic>
          <a:graphicData uri="http://schemas.openxmlformats.org/drawingml/2006/table">
            <a:tbl>
              <a:tblPr/>
              <a:tblGrid>
                <a:gridCol w="59611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37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594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17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0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514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18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267611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280992</a:t>
                      </a:r>
                      <a:endParaRPr kumimoji="0" lang="kk-KZ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295040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762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деятельности центров занятости населения на содержание аппарата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33417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35088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36842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439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трансфертов из республиканского бюджета на молодежную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социальную работу по «Программе 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Енбек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48160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50568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53096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целевого трансферта из Национального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фонда Республики Казахстан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гранты и по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обучение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«Программе Государственная программа развития продуктивной занятости и массового предпринимательства на 2017-2021 годы «</a:t>
                      </a:r>
                      <a:r>
                        <a:rPr lang="ru-RU" sz="14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Енбек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59854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62847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65989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Общественные работы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67260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70623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74154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75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Профессиональная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подготовка и переподготовка безработных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46862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49205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51665</a:t>
                      </a:r>
                      <a:endParaRPr lang="kk-KZ" sz="14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414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Дополнительные меры по социальной защите граждан в сфере занятости населения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12058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12661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13294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973324903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26444</TotalTime>
  <Words>151</Words>
  <Application>Microsoft Office PowerPoint</Application>
  <PresentationFormat>Лист A4 (210x297 мм)</PresentationFormat>
  <Paragraphs>38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Tahoma</vt:lpstr>
      <vt:lpstr>Times New Roman</vt:lpstr>
      <vt:lpstr>Международный</vt:lpstr>
      <vt:lpstr>Гражданский бюджет  КГУ «Центр занятости населения акимата» Каратальского  района бюджета  на 2019 год</vt:lpstr>
      <vt:lpstr>Презентация PowerPoint</vt:lpstr>
      <vt:lpstr>Презентация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Crown</cp:lastModifiedBy>
  <cp:revision>1960</cp:revision>
  <cp:lastPrinted>2016-07-20T11:16:55Z</cp:lastPrinted>
  <dcterms:created xsi:type="dcterms:W3CDTF">2004-02-06T14:47:15Z</dcterms:created>
  <dcterms:modified xsi:type="dcterms:W3CDTF">2019-11-13T11:28:49Z</dcterms:modified>
</cp:coreProperties>
</file>