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 varScale="1">
        <p:scale>
          <a:sx n="69" d="100"/>
          <a:sy n="69" d="100"/>
        </p:scale>
        <p:origin x="240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18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71303074670571E-2"/>
          <c:y val="4.8672566371681415E-2"/>
          <c:w val="0.98975109809663253"/>
          <c:h val="0.595132743362831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1F95-4324-AD0C-755190403B7D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F95-4324-AD0C-755190403B7D}"/>
              </c:ext>
            </c:extLst>
          </c:dPt>
          <c:dPt>
            <c:idx val="2"/>
            <c:bubble3D val="0"/>
            <c:explosion val="32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1F95-4324-AD0C-755190403B7D}"/>
              </c:ext>
            </c:extLst>
          </c:dPt>
          <c:cat>
            <c:strRef>
              <c:f>Sheet1!$B$1:$C$1</c:f>
              <c:strCache>
                <c:ptCount val="2"/>
                <c:pt idx="0">
                  <c:v>1кв</c:v>
                </c:pt>
                <c:pt idx="1">
                  <c:v>2 кв</c:v>
                </c:pt>
              </c:strCache>
            </c:strRef>
          </c:cat>
          <c:val>
            <c:numRef>
              <c:f>Sheet1!$B$2:$C$2</c:f>
              <c:numCache>
                <c:formatCode>#,000%</c:formatCode>
                <c:ptCount val="2"/>
                <c:pt idx="0">
                  <c:v>0.2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95-4324-AD0C-755190403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473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18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сельского хозяйства</a:t>
            </a:r>
          </a:p>
          <a:p>
            <a:pPr>
              <a:defRPr/>
            </a:pPr>
            <a:r>
              <a:rPr lang="ru-RU" sz="1800" dirty="0" smtClean="0">
                <a:latin typeface="+mj-lt"/>
              </a:rPr>
              <a:t> </a:t>
            </a:r>
            <a:r>
              <a:rPr lang="kk-KZ" sz="1800" dirty="0" smtClean="0">
                <a:latin typeface="+mj-lt"/>
              </a:rPr>
              <a:t>Уйгур</a:t>
            </a:r>
            <a:r>
              <a:rPr lang="ru-RU" sz="1800" dirty="0" err="1" smtClean="0">
                <a:latin typeface="+mj-lt"/>
              </a:rPr>
              <a:t>ского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5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55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20589</c:v>
                </c:pt>
                <c:pt idx="1">
                  <c:v>21269</c:v>
                </c:pt>
                <c:pt idx="2">
                  <c:v>21707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0-4B9B-8F6F-967536A61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433216"/>
        <c:axId val="131434752"/>
        <c:axId val="0"/>
      </c:bar3DChart>
      <c:catAx>
        <c:axId val="13143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434752"/>
        <c:crosses val="autoZero"/>
        <c:auto val="1"/>
        <c:lblAlgn val="ctr"/>
        <c:lblOffset val="100"/>
        <c:noMultiLvlLbl val="0"/>
      </c:catAx>
      <c:valAx>
        <c:axId val="131434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1433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</a:rPr>
              <a:t>Гражданский бюджет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kk-KZ" sz="3200" b="1" dirty="0" smtClean="0">
                <a:solidFill>
                  <a:srgbClr val="C00000"/>
                </a:solidFill>
              </a:rPr>
              <a:t>отдела сельского хозяйства 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Уйгурского </a:t>
            </a:r>
            <a:r>
              <a:rPr lang="kk-KZ" sz="3200" b="1" dirty="0" smtClean="0">
                <a:solidFill>
                  <a:srgbClr val="C00000"/>
                </a:solidFill>
              </a:rPr>
              <a:t> </a:t>
            </a:r>
            <a:r>
              <a:rPr lang="kk-KZ" sz="3200" b="1" dirty="0" smtClean="0">
                <a:solidFill>
                  <a:srgbClr val="C00000"/>
                </a:solidFill>
              </a:rPr>
              <a:t>района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kk-KZ" sz="3200" b="1" dirty="0" smtClean="0">
                <a:solidFill>
                  <a:srgbClr val="C00000"/>
                </a:solidFill>
              </a:rPr>
              <a:t>бюджета  на 2019 год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</a:t>
            </a:r>
            <a:r>
              <a:rPr lang="kk-KZ" sz="2400" b="1" dirty="0" smtClean="0">
                <a:latin typeface="Times New Roman" panose="02020603050405020304" pitchFamily="18" charset="0"/>
              </a:rPr>
              <a:t>Чунджа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548253"/>
              </p:ext>
            </p:extLst>
          </p:nvPr>
        </p:nvGraphicFramePr>
        <p:xfrm>
          <a:off x="1406525" y="1392238"/>
          <a:ext cx="729773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717032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0</a:t>
            </a:r>
            <a:r>
              <a:rPr lang="ru-RU" sz="1200" b="1" dirty="0" smtClean="0">
                <a:latin typeface="Times New Roman" panose="02020603050405020304" pitchFamily="18" charset="0"/>
              </a:rPr>
              <a:t>,4 </a:t>
            </a:r>
            <a:r>
              <a:rPr lang="ru-RU" sz="12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99,6%</a:t>
            </a: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88704" y="3140968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капитальные расходы государственного органа </a:t>
            </a:r>
            <a:r>
              <a:rPr lang="kk-KZ" sz="1200" b="1" i="1" dirty="0" smtClean="0">
                <a:latin typeface="+mj-lt"/>
              </a:rPr>
              <a:t>80</a:t>
            </a:r>
            <a:r>
              <a:rPr lang="kk-KZ" sz="1200" i="1" dirty="0" smtClean="0">
                <a:latin typeface="+mj-lt"/>
              </a:rPr>
              <a:t>,</a:t>
            </a:r>
            <a:r>
              <a:rPr lang="kk-KZ" sz="1200" b="1" i="1" dirty="0" smtClean="0">
                <a:latin typeface="+mj-lt"/>
              </a:rPr>
              <a:t>0 </a:t>
            </a:r>
            <a:r>
              <a:rPr lang="kk-KZ" sz="1200" b="1" i="1" dirty="0" smtClean="0">
                <a:latin typeface="+mj-lt"/>
              </a:rPr>
              <a:t>тысяч тенге,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Услуги по реализации государственной политики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местном уровне в сфере сельского хозяйства </a:t>
            </a:r>
            <a:r>
              <a:rPr lang="kk-KZ" sz="1200" b="1" i="1" dirty="0" smtClean="0">
                <a:latin typeface="+mj-lt"/>
              </a:rPr>
              <a:t>20509,0 </a:t>
            </a:r>
            <a:r>
              <a:rPr lang="kk-KZ" sz="1200" b="1" i="1" dirty="0" smtClean="0">
                <a:latin typeface="+mj-lt"/>
              </a:rPr>
              <a:t>тысяч тенге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 “Отдел сельского хозяйства </a:t>
            </a:r>
            <a:r>
              <a:rPr lang="kk-KZ" sz="1800" b="1" dirty="0" smtClean="0">
                <a:latin typeface="+mj-lt"/>
              </a:rPr>
              <a:t>Уйгурского  </a:t>
            </a:r>
            <a:r>
              <a:rPr lang="kk-KZ" sz="1800" b="1" dirty="0" smtClean="0">
                <a:latin typeface="+mj-lt"/>
              </a:rPr>
              <a:t>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20589,0тысяч </a:t>
            </a:r>
            <a:r>
              <a:rPr lang="kk-KZ" sz="1800" b="1" dirty="0" smtClean="0">
                <a:latin typeface="+mj-lt"/>
              </a:rPr>
              <a:t>тенге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“Отдел сельского хозяйства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Уйгурского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88401287"/>
              </p:ext>
            </p:extLst>
          </p:nvPr>
        </p:nvGraphicFramePr>
        <p:xfrm>
          <a:off x="344488" y="2420889"/>
          <a:ext cx="9217024" cy="2681047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20589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21269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21707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на местном уровне в сфере сельского хозяйства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20509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1269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1707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37737439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26151</TotalTime>
  <Words>122</Words>
  <Application>Microsoft Office PowerPoint</Application>
  <PresentationFormat>Лист A4 (210x297 мм)</PresentationFormat>
  <Paragraphs>30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Международный</vt:lpstr>
      <vt:lpstr>Гражданский бюджет  отдела сельского хозяйства  Уйгурского  района бюджета  на 2019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1936</cp:revision>
  <cp:lastPrinted>2016-07-20T11:16:55Z</cp:lastPrinted>
  <dcterms:created xsi:type="dcterms:W3CDTF">2004-02-06T14:47:15Z</dcterms:created>
  <dcterms:modified xsi:type="dcterms:W3CDTF">2020-03-02T14:49:55Z</dcterms:modified>
</cp:coreProperties>
</file>