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4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31 </a:t>
            </a:r>
            <a:r>
              <a:rPr lang="ru-RU" sz="3200" b="1" i="0" dirty="0" smtClean="0">
                <a:solidFill>
                  <a:schemeClr val="tx1"/>
                </a:solidFill>
              </a:rPr>
              <a:t>августа  </a:t>
            </a:r>
            <a:r>
              <a:rPr lang="ru-RU" sz="3200" b="1" i="0" dirty="0" smtClean="0">
                <a:solidFill>
                  <a:schemeClr val="tx1"/>
                </a:solidFill>
              </a:rPr>
              <a:t>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53148266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31.08.2020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7 357,9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smtClean="0">
                          <a:effectLst/>
                          <a:latin typeface="+mj-lt"/>
                        </a:rPr>
                        <a:t>4 709,4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26838</TotalTime>
  <Words>140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31 августа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1961</cp:revision>
  <cp:lastPrinted>2020-04-01T00:46:39Z</cp:lastPrinted>
  <dcterms:created xsi:type="dcterms:W3CDTF">2004-02-06T14:47:15Z</dcterms:created>
  <dcterms:modified xsi:type="dcterms:W3CDTF">2021-01-13T11:28:06Z</dcterms:modified>
</cp:coreProperties>
</file>