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>
            <a:noAutofit/>
          </a:bodyPr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Бюджеттік бағдарлама 467001 </a:t>
            </a:r>
            <a:b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2057400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2020 жылы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құрылыс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10 799,00 теңге қаражат бөлінді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2590800"/>
          </a:xfrm>
        </p:spPr>
        <p:txBody>
          <a:bodyPr>
            <a:noAutofit/>
          </a:bodyPr>
          <a:lstStyle/>
          <a:p>
            <a:pPr algn="ctr"/>
            <a:r>
              <a:rPr lang="kk-KZ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Бюджеттік бағдарлама 467003</a:t>
            </a:r>
            <a:b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қорының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үйін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реконструкциялау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1752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қорының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үйін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реконструкциялау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ға 893 764,0 теңге қаражат бөлінді</a:t>
            </a:r>
            <a:b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2514600"/>
          </a:xfrm>
        </p:spPr>
        <p:txBody>
          <a:bodyPr>
            <a:noAutofit/>
          </a:bodyPr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Бюджеттік бағдарлама 467004</a:t>
            </a:r>
            <a:br>
              <a:rPr lang="kk-K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Инженерлік-коммуникациялық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инфрақұрылымды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жайластыру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905000"/>
          </a:xfrm>
        </p:spPr>
        <p:txBody>
          <a:bodyPr/>
          <a:lstStyle/>
          <a:p>
            <a:pPr algn="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Инженерлік-коммуникациялық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инфрақұрылымды</a:t>
            </a:r>
            <a:endParaRPr lang="kk-KZ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жайластыру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</a:p>
          <a:p>
            <a:pPr algn="r">
              <a:buNone/>
            </a:pP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208 009,0 теңге қаражат бөлінді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6962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Бюджеттік бағдарлама 467005</a:t>
            </a:r>
            <a:br>
              <a:rPr lang="kk-K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шаруашылы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қты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kk-KZ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/>
          <a:lstStyle/>
          <a:p>
            <a:pPr algn="r">
              <a:buNone/>
            </a:pPr>
            <a:endParaRPr lang="kk-KZ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шаруашылығын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</a:p>
          <a:p>
            <a:pPr algn="r">
              <a:buNone/>
            </a:pP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317 902,0 теңге қаражат бөлінді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657600"/>
            <a:ext cx="8183880" cy="146304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Cпорт</a:t>
            </a:r>
            <a:r>
              <a:rPr lang="en-US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объектілерін</a:t>
            </a:r>
            <a:r>
              <a:rPr lang="en-US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kk-KZ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ға</a:t>
            </a:r>
            <a:br>
              <a:rPr lang="kk-KZ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7 885,0 </a:t>
            </a:r>
            <a:br>
              <a:rPr lang="kk-KZ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теңге қаражат бөлінді</a:t>
            </a:r>
            <a:r>
              <a:rPr lang="ru-RU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14400"/>
            <a:ext cx="8183880" cy="2136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Бюджеттік бағдарлама 467008</a:t>
            </a:r>
            <a:b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Cпорт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объектілерін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8183880" cy="1234440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объектілерін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ға</a:t>
            </a:r>
            <a:b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12 000,0 теңге қаражат бөлінді</a:t>
            </a:r>
            <a:endParaRPr lang="ru-RU" sz="3200" b="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90600"/>
            <a:ext cx="8183880" cy="1831848"/>
          </a:xfrm>
        </p:spPr>
        <p:txBody>
          <a:bodyPr/>
          <a:lstStyle/>
          <a:p>
            <a:pPr algn="ctr">
              <a:buNone/>
            </a:pP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Бюджеттік бағдарлама 467011</a:t>
            </a:r>
            <a:b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объектілерін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05200"/>
            <a:ext cx="8183880" cy="1676400"/>
          </a:xfrm>
        </p:spPr>
        <p:txBody>
          <a:bodyPr>
            <a:normAutofit/>
          </a:bodyPr>
          <a:lstStyle/>
          <a:p>
            <a:pPr algn="r"/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органның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шығыстары</a:t>
            </a:r>
            <a:r>
              <a:rPr lang="ru-RU" sz="3200" b="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 100,0 теңге</a:t>
            </a:r>
            <a:b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қаражат бөлінді</a:t>
            </a:r>
            <a:endParaRPr lang="ru-RU" sz="3200" b="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90600"/>
            <a:ext cx="8183880" cy="1905000"/>
          </a:xfrm>
        </p:spPr>
        <p:txBody>
          <a:bodyPr/>
          <a:lstStyle/>
          <a:p>
            <a:pPr algn="ctr">
              <a:buNone/>
            </a:pP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Бюджеттік бағдарлама 467017</a:t>
            </a:r>
            <a:b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органның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шығыстары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247</TotalTime>
  <Words>92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Бюджеттік бағдарлама 467001  Жергілікті деңгейде құрылыс саласындағы мемлекеттік саясатты іске асыру жөніндегі қызметтер</vt:lpstr>
      <vt:lpstr> Бюджеттік бағдарлама 467003 Коммуналдық тұрғын үй қорының тұрғын үйін жобалау және (немесе) салу, реконструкциялау </vt:lpstr>
      <vt:lpstr>Бюджеттік бағдарлама 467004 Инженерлік-коммуникациялық инфрақұрылымды жобалау, дамыту және (немесе) жайластыру </vt:lpstr>
      <vt:lpstr> Бюджеттік бағдарлама 467005  Коммуналдық шаруашылықты дамыту  </vt:lpstr>
      <vt:lpstr>Cпорт объектілерін дамытуға 7 885,0  теңге қаражат бөлінді </vt:lpstr>
      <vt:lpstr>Мәдениет объектілерін дамытуға 12 000,0 теңге қаражат бөлінді</vt:lpstr>
      <vt:lpstr>Мемлекеттік органның күрделі  шығыстарына 100,0 теңге  қаражат бөлінді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Бюджеттік бағдарлама 455001</dc:title>
  <dc:creator>User</dc:creator>
  <cp:lastModifiedBy>User</cp:lastModifiedBy>
  <cp:revision>44</cp:revision>
  <dcterms:created xsi:type="dcterms:W3CDTF">2019-10-24T10:31:10Z</dcterms:created>
  <dcterms:modified xsi:type="dcterms:W3CDTF">2020-05-13T06:32:03Z</dcterms:modified>
</cp:coreProperties>
</file>