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4" r:id="rId1"/>
  </p:sldMasterIdLst>
  <p:notesMasterIdLst>
    <p:notesMasterId r:id="rId4"/>
  </p:notesMasterIdLst>
  <p:handoutMasterIdLst>
    <p:handoutMasterId r:id="rId5"/>
  </p:handoutMasterIdLst>
  <p:sldIdLst>
    <p:sldId id="1078" r:id="rId2"/>
    <p:sldId id="1111" r:id="rId3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95" d="100"/>
          <a:sy n="95" d="100"/>
        </p:scale>
        <p:origin x="-1195" y="6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609601"/>
            <a:ext cx="84201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953000"/>
            <a:ext cx="69342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0DF1FD-4E68-403C-B755-796CF3726C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91E55-043F-4098-ABEC-91F2886BB9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B4FAF-38AE-449A-A1B0-90AA563209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1FBB7-90C2-4EE0-895D-A63A770C31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1371601"/>
            <a:ext cx="84201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068764"/>
            <a:ext cx="84201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08218-75E6-4C00-A29A-5871D8EB6C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870450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87144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54789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8C02A-998B-48F2-BF72-9351D99D1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" y="1600200"/>
            <a:ext cx="4378452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437687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1600200"/>
            <a:ext cx="437859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6F56CA-C78E-4F25-8AF9-E9E72B93ED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95300" y="2212848"/>
            <a:ext cx="4378452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61966" y="2212849"/>
            <a:ext cx="4378452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F7520-7099-41BA-A2E5-02232E5F9F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D556D-A182-46A3-A13D-29933C437A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345" y="266700"/>
            <a:ext cx="3259006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066" y="273051"/>
            <a:ext cx="54121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345" y="2438401"/>
            <a:ext cx="3259006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669E4-A26B-4353-A8A8-F08462758E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541" y="228600"/>
            <a:ext cx="6187809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33803" y="1143000"/>
            <a:ext cx="655928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541" y="5810250"/>
            <a:ext cx="6187809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42FD4-0D35-4403-A4BF-69EF6F2F8D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93627" y="6356351"/>
            <a:ext cx="2259806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4096" y="6356351"/>
            <a:ext cx="3085306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5219" y="6356351"/>
            <a:ext cx="608806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9162574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6546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7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28664" y="1772816"/>
            <a:ext cx="7788424" cy="266429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kk-KZ" sz="3200" b="1" dirty="0" smtClean="0"/>
              <a:t>Гражданский бюджет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kk-KZ" sz="3200" b="1" dirty="0" smtClean="0"/>
              <a:t>Отдела </a:t>
            </a:r>
            <a:r>
              <a:rPr lang="ru-RU" sz="3200" b="1" dirty="0" smtClean="0"/>
              <a:t>земельных отношении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kk-KZ" sz="3200" b="1" dirty="0" smtClean="0"/>
              <a:t>Коксуского района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исполнение</a:t>
            </a:r>
            <a:r>
              <a:rPr lang="ru-RU" sz="3200" dirty="0" smtClean="0"/>
              <a:t> </a:t>
            </a:r>
            <a:r>
              <a:rPr lang="kk-KZ" sz="3200" b="1" dirty="0" smtClean="0"/>
              <a:t>бюджета</a:t>
            </a:r>
            <a:br>
              <a:rPr lang="kk-KZ" sz="3200" b="1" dirty="0" smtClean="0"/>
            </a:br>
            <a:r>
              <a:rPr lang="kk-KZ" sz="3200" b="1" dirty="0" smtClean="0"/>
              <a:t> за </a:t>
            </a:r>
            <a:r>
              <a:rPr lang="kk-KZ" sz="3200" b="1" dirty="0" smtClean="0"/>
              <a:t>август </a:t>
            </a:r>
            <a:r>
              <a:rPr lang="kk-KZ" sz="3200" b="1" dirty="0" smtClean="0"/>
              <a:t>20</a:t>
            </a:r>
            <a:r>
              <a:rPr lang="en-US" sz="3200" b="1" dirty="0" smtClean="0"/>
              <a:t>20</a:t>
            </a:r>
            <a:r>
              <a:rPr lang="kk-KZ" sz="3200" b="1" dirty="0" smtClean="0"/>
              <a:t> год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село Балпык би 2020г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Исполнение бюджета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 ГУ “Отдел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земельных отношении Коксуского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района”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>
                <a:latin typeface="+mj-lt"/>
                <a:cs typeface="Arial" panose="020B0604020202020204" pitchFamily="34" charset="0"/>
              </a:rPr>
              <a:t>за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август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2020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год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235330075"/>
              </p:ext>
            </p:extLst>
          </p:nvPr>
        </p:nvGraphicFramePr>
        <p:xfrm>
          <a:off x="380968" y="1571612"/>
          <a:ext cx="9217024" cy="5935436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6487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6701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941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тысяч тенге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91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2018 г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2019 </a:t>
                      </a: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г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г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ВСЕГО: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80485,4</a:t>
                      </a:r>
                      <a:endParaRPr kumimoji="0" lang="ru-RU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42753,2</a:t>
                      </a:r>
                      <a:endParaRPr kumimoji="0" lang="kk-KZ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28232,1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69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Услуги по обеспечению деятельности земельных отношении района (города областного значения), в том числе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5945,4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1" i="0" u="none" strike="noStrike" baseline="0" dirty="0" smtClean="0">
                          <a:effectLst/>
                          <a:latin typeface="+mj-lt"/>
                        </a:rPr>
                        <a:t>8235,7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6602,4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труда, дополнительные денежные выплаты, компенсационные выплаты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3212,3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3974,8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3132,9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695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Социальные налог, социальные отчисления в Государственный фонд социального страхования, отчисления на обязательное социальное медицинское страхование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229,1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327,9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267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Взносы на обязательное страхование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17,1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18,8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труда, взносы  технического персонала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1058,6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1215,9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1726,6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644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топлива, горюче-смазочных материалов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439,7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360,2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428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прочих запасов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83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147,9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147,8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6564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коммунальных услуг, услуг связи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197,7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190,5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189,1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прочих услуг и работ, прочие текущие затраты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722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1973,2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689,2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Командировки и служебные разъезды внутри страны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25,2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0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текущие затраты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3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3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3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Капитальные расходы государственного органа, в том числе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1" i="0" u="none" strike="noStrike" baseline="0" dirty="0" smtClean="0">
                          <a:effectLst/>
                          <a:latin typeface="+mj-lt"/>
                        </a:rPr>
                        <a:t>300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1" i="0" u="none" strike="noStrike" baseline="0" dirty="0" smtClean="0">
                          <a:effectLst/>
                          <a:latin typeface="+mj-lt"/>
                        </a:rPr>
                        <a:t>455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b="1" dirty="0" smtClean="0">
                          <a:latin typeface="+mj-lt"/>
                        </a:rPr>
                        <a:t>187,8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комплекта компьютерной техники, герб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Землеустройство, проводимое при установлении границ</a:t>
                      </a: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1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1" i="0" u="none" strike="noStrike" baseline="0" dirty="0" smtClean="0">
                          <a:effectLst/>
                          <a:latin typeface="+mj-lt"/>
                        </a:rPr>
                        <a:t>2500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21442,1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Изъятие земельных участков для государственных нужд</a:t>
                      </a: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1" i="0" u="none" strike="noStrike" baseline="0" dirty="0" smtClean="0">
                          <a:effectLst/>
                          <a:latin typeface="+mj-lt"/>
                        </a:rPr>
                        <a:t>74240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31562,5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b="1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3595678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968" y="857232"/>
            <a:ext cx="868335" cy="562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26520</TotalTime>
  <Words>189</Words>
  <Application>Microsoft Office PowerPoint</Application>
  <PresentationFormat>Лист A4 (210x297 мм)</PresentationFormat>
  <Paragraphs>71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Исполнительная</vt:lpstr>
      <vt:lpstr>Гражданский бюджет  Отдела земельных отношении Коксуского района исполнение бюджета  за август 2020 год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User</cp:lastModifiedBy>
  <cp:revision>1975</cp:revision>
  <cp:lastPrinted>2016-07-20T11:16:55Z</cp:lastPrinted>
  <dcterms:created xsi:type="dcterms:W3CDTF">2004-02-06T14:47:15Z</dcterms:created>
  <dcterms:modified xsi:type="dcterms:W3CDTF">2020-09-24T09:57:24Z</dcterms:modified>
</cp:coreProperties>
</file>