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март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92218465"/>
              </p:ext>
            </p:extLst>
          </p:nvPr>
        </p:nvGraphicFramePr>
        <p:xfrm>
          <a:off x="380968" y="1571612"/>
          <a:ext cx="6685134" cy="410626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2517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2517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687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26533</TotalTime>
  <Words>114</Words>
  <Application>Microsoft Office PowerPoint</Application>
  <PresentationFormat>Лист A4 (210x297 мм)</PresentationFormat>
  <Paragraphs>31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1985</cp:revision>
  <cp:lastPrinted>2016-07-20T11:16:55Z</cp:lastPrinted>
  <dcterms:created xsi:type="dcterms:W3CDTF">2004-02-06T14:47:15Z</dcterms:created>
  <dcterms:modified xsi:type="dcterms:W3CDTF">2020-05-04T11:03:48Z</dcterms:modified>
</cp:coreProperties>
</file>