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11" r:id="rId3"/>
    <p:sldId id="116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362D290-4974-4D90-B6A8-82060F1112E2}">
          <p14:sldIdLst>
            <p14:sldId id="1078"/>
            <p14:sldId id="1111"/>
            <p14:sldId id="116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127" d="100"/>
          <a:sy n="127" d="100"/>
        </p:scale>
        <p:origin x="-1242" y="21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2567"/>
            <a:ext cx="9906000" cy="5157192"/>
          </a:xfrm>
          <a:prstGeom prst="rect">
            <a:avLst/>
          </a:prstGeom>
        </p:spPr>
      </p:pic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575" y="93871"/>
            <a:ext cx="7068344" cy="309634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sz="3200" b="1" i="0" dirty="0" smtClean="0">
                <a:solidFill>
                  <a:schemeClr val="tx1"/>
                </a:solidFill>
              </a:rPr>
              <a:t>Көксу ауданының</a:t>
            </a:r>
            <a:br>
              <a:rPr lang="kk-KZ" sz="3200" b="1" i="0" dirty="0" smtClean="0">
                <a:solidFill>
                  <a:schemeClr val="tx1"/>
                </a:solidFill>
              </a:rPr>
            </a:br>
            <a:r>
              <a:rPr lang="kk-KZ" sz="3200" b="1" i="0" dirty="0" smtClean="0">
                <a:solidFill>
                  <a:schemeClr val="tx1"/>
                </a:solidFill>
              </a:rPr>
              <a:t>дене шынықтыру және спорт </a:t>
            </a:r>
            <a:r>
              <a:rPr lang="kk-KZ" sz="3200" b="1" i="0" smtClean="0">
                <a:solidFill>
                  <a:schemeClr val="tx1"/>
                </a:solidFill>
              </a:rPr>
              <a:t>бөлімінің </a:t>
            </a:r>
            <a:r>
              <a:rPr lang="kk-KZ" sz="3200" b="1" i="0" smtClean="0">
                <a:solidFill>
                  <a:schemeClr val="tx1"/>
                </a:solidFill>
              </a:rPr>
              <a:t>29.02.2020 </a:t>
            </a:r>
            <a:r>
              <a:rPr lang="kk-KZ" sz="3200" b="1" i="0" dirty="0" smtClean="0">
                <a:solidFill>
                  <a:schemeClr val="tx1"/>
                </a:solidFill>
              </a:rPr>
              <a:t>жылына бюджеттің орындалуы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Балпық би ауылы 2019 </a:t>
            </a:r>
            <a:r>
              <a:rPr lang="kk-KZ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Көксу ауданының дене шынықтыру және спорт бөлімінің 2020-2022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жылдарда бөлінген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бюджет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қаржысы                              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793280754"/>
              </p:ext>
            </p:extLst>
          </p:nvPr>
        </p:nvGraphicFramePr>
        <p:xfrm>
          <a:off x="128464" y="1395779"/>
          <a:ext cx="9433049" cy="5264316"/>
        </p:xfrm>
        <a:graphic>
          <a:graphicData uri="http://schemas.openxmlformats.org/drawingml/2006/table">
            <a:tbl>
              <a:tblPr/>
              <a:tblGrid>
                <a:gridCol w="54576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16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07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29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062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</a:t>
                      </a: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ң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64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 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жылға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бөлінген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қаражат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29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ақпан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2020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жылға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игерілген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сома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14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13 007,0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2 047,5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96,11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46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Жергілікті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деңгейде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дене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шынықтыру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және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спорт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саласындағы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саясатты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іске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асыру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жөніндегі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қызметтер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7 494,0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597,5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87,82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21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252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Аудандық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облыстық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маңызы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бар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қалалық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деңгейде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спорттық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жарыстар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өтк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зу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1 108,0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350,0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100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55696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Әртүрл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түрлер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бойынша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аудан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облыстық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маңызы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бар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қала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құрама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командаларының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мүшелер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дайындау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және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олардың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облыстық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жарыстарына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қатысуы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4 405,0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1 100,0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100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980728"/>
            <a:ext cx="1557065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4568" y="1124744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>
                <a:latin typeface="+mj-lt"/>
              </a:rPr>
              <a:t>Көксу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ауданының</a:t>
            </a:r>
            <a:r>
              <a:rPr lang="ru-RU" dirty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дене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шынықтыру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жіне</a:t>
            </a:r>
            <a:r>
              <a:rPr lang="ru-RU" dirty="0" smtClean="0">
                <a:latin typeface="+mj-lt"/>
              </a:rPr>
              <a:t> спорт </a:t>
            </a:r>
            <a:r>
              <a:rPr lang="ru-RU" dirty="0" err="1">
                <a:latin typeface="+mj-lt"/>
              </a:rPr>
              <a:t>бөлімі</a:t>
            </a:r>
            <a:r>
              <a:rPr lang="ru-RU" dirty="0">
                <a:latin typeface="+mj-lt"/>
              </a:rPr>
              <a:t>" </a:t>
            </a:r>
            <a:r>
              <a:rPr lang="ru-RU" dirty="0" err="1">
                <a:latin typeface="+mj-lt"/>
              </a:rPr>
              <a:t>мемлекеттік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мекемесінің</a:t>
            </a:r>
            <a:endParaRPr lang="ru-RU" dirty="0">
              <a:latin typeface="+mj-lt"/>
            </a:endParaRPr>
          </a:p>
          <a:p>
            <a:pPr algn="ctr"/>
            <a:r>
              <a:rPr lang="ru-RU" dirty="0" smtClean="0">
                <a:latin typeface="+mj-lt"/>
              </a:rPr>
              <a:t>2020 </a:t>
            </a:r>
            <a:r>
              <a:rPr lang="ru-RU" dirty="0" err="1">
                <a:latin typeface="+mj-lt"/>
              </a:rPr>
              <a:t>жылға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арналған</a:t>
            </a:r>
            <a:endParaRPr lang="ru-RU" dirty="0">
              <a:latin typeface="+mj-lt"/>
            </a:endParaRPr>
          </a:p>
          <a:p>
            <a:pPr algn="ctr"/>
            <a:r>
              <a:rPr lang="ru-RU" dirty="0">
                <a:latin typeface="+mj-lt"/>
              </a:rPr>
              <a:t>ШТАТТЫҚ КЕСТЕСІ</a:t>
            </a: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№	</a:t>
            </a:r>
            <a:r>
              <a:rPr lang="ru-RU" dirty="0" err="1">
                <a:latin typeface="+mj-lt"/>
              </a:rPr>
              <a:t>Лауазымдардың</a:t>
            </a:r>
            <a:r>
              <a:rPr lang="ru-RU" dirty="0">
                <a:latin typeface="+mj-lt"/>
              </a:rPr>
              <a:t>  </a:t>
            </a:r>
            <a:r>
              <a:rPr lang="ru-RU" dirty="0" err="1">
                <a:latin typeface="+mj-lt"/>
              </a:rPr>
              <a:t>атауы</a:t>
            </a:r>
            <a:r>
              <a:rPr lang="ru-RU" dirty="0">
                <a:latin typeface="+mj-lt"/>
              </a:rPr>
              <a:t>	</a:t>
            </a:r>
            <a:r>
              <a:rPr lang="ru-RU" dirty="0" err="1">
                <a:latin typeface="+mj-lt"/>
              </a:rPr>
              <a:t>Штаттық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бірліктің</a:t>
            </a:r>
            <a:r>
              <a:rPr lang="ru-RU" dirty="0">
                <a:latin typeface="+mj-lt"/>
              </a:rPr>
              <a:t> саны	</a:t>
            </a:r>
            <a:endParaRPr lang="ru-RU" dirty="0" smtClean="0">
              <a:latin typeface="+mj-lt"/>
            </a:endParaRP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1	</a:t>
            </a:r>
            <a:r>
              <a:rPr lang="ru-RU" dirty="0" err="1">
                <a:latin typeface="+mj-lt"/>
              </a:rPr>
              <a:t>Бөлім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басшысы</a:t>
            </a:r>
            <a:r>
              <a:rPr lang="ru-RU" dirty="0">
                <a:latin typeface="+mj-lt"/>
              </a:rPr>
              <a:t>	1	9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>
                <a:latin typeface="+mj-lt"/>
              </a:rPr>
              <a:t>жыл</a:t>
            </a:r>
            <a:r>
              <a:rPr lang="ru-RU" dirty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1 </a:t>
            </a:r>
            <a:r>
              <a:rPr lang="ru-RU" dirty="0">
                <a:latin typeface="+mj-lt"/>
              </a:rPr>
              <a:t>ай	</a:t>
            </a:r>
            <a:r>
              <a:rPr lang="en-US" dirty="0">
                <a:latin typeface="+mj-lt"/>
              </a:rPr>
              <a:t>E-R-1	17697	</a:t>
            </a:r>
            <a:r>
              <a:rPr lang="kk-KZ" dirty="0" smtClean="0">
                <a:latin typeface="+mj-lt"/>
              </a:rPr>
              <a:t>10</a:t>
            </a:r>
            <a:r>
              <a:rPr lang="en-US" dirty="0" smtClean="0">
                <a:latin typeface="+mj-lt"/>
              </a:rPr>
              <a:t>,</a:t>
            </a:r>
            <a:r>
              <a:rPr lang="kk-KZ" dirty="0" smtClean="0">
                <a:latin typeface="+mj-lt"/>
              </a:rPr>
              <a:t>16</a:t>
            </a:r>
            <a:r>
              <a:rPr lang="en-US" dirty="0">
                <a:latin typeface="+mj-lt"/>
              </a:rPr>
              <a:t>	</a:t>
            </a:r>
            <a:r>
              <a:rPr lang="en-US" dirty="0" smtClean="0">
                <a:latin typeface="+mj-lt"/>
              </a:rPr>
              <a:t>1</a:t>
            </a:r>
            <a:r>
              <a:rPr lang="kk-KZ" dirty="0" smtClean="0">
                <a:latin typeface="+mj-lt"/>
              </a:rPr>
              <a:t>79 802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2	</a:t>
            </a:r>
            <a:r>
              <a:rPr lang="ru-RU" dirty="0">
                <a:latin typeface="+mj-lt"/>
              </a:rPr>
              <a:t>Бас </a:t>
            </a:r>
            <a:r>
              <a:rPr lang="ru-RU" dirty="0" err="1">
                <a:latin typeface="+mj-lt"/>
              </a:rPr>
              <a:t>маман</a:t>
            </a:r>
            <a:r>
              <a:rPr lang="ru-RU" dirty="0">
                <a:latin typeface="+mj-lt"/>
              </a:rPr>
              <a:t>	1	2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>
                <a:latin typeface="+mj-lt"/>
              </a:rPr>
              <a:t>жыл</a:t>
            </a:r>
            <a:r>
              <a:rPr lang="ru-RU" dirty="0">
                <a:latin typeface="+mj-lt"/>
              </a:rPr>
              <a:t>  </a:t>
            </a:r>
            <a:r>
              <a:rPr lang="ru-RU" dirty="0" smtClean="0">
                <a:latin typeface="+mj-lt"/>
              </a:rPr>
              <a:t>4 </a:t>
            </a:r>
            <a:r>
              <a:rPr lang="ru-RU" dirty="0">
                <a:latin typeface="+mj-lt"/>
              </a:rPr>
              <a:t>ай	</a:t>
            </a:r>
            <a:r>
              <a:rPr lang="en-US" dirty="0">
                <a:latin typeface="+mj-lt"/>
              </a:rPr>
              <a:t>E-R-4	17697	</a:t>
            </a:r>
            <a:r>
              <a:rPr lang="kk-KZ" dirty="0" smtClean="0">
                <a:latin typeface="+mj-lt"/>
              </a:rPr>
              <a:t>5</a:t>
            </a:r>
            <a:r>
              <a:rPr lang="en-US" dirty="0" smtClean="0">
                <a:latin typeface="+mj-lt"/>
              </a:rPr>
              <a:t>,</a:t>
            </a:r>
            <a:r>
              <a:rPr lang="kk-KZ" dirty="0" smtClean="0">
                <a:latin typeface="+mj-lt"/>
              </a:rPr>
              <a:t>93</a:t>
            </a:r>
            <a:r>
              <a:rPr lang="en-US" dirty="0">
                <a:latin typeface="+mj-lt"/>
              </a:rPr>
              <a:t>	</a:t>
            </a:r>
            <a:r>
              <a:rPr lang="kk-KZ" dirty="0" smtClean="0">
                <a:latin typeface="+mj-lt"/>
              </a:rPr>
              <a:t>104 943</a:t>
            </a: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	</a:t>
            </a:r>
            <a:r>
              <a:rPr lang="ru-RU" dirty="0" err="1" smtClean="0">
                <a:latin typeface="+mj-lt"/>
              </a:rPr>
              <a:t>Барлығы</a:t>
            </a:r>
            <a:r>
              <a:rPr lang="ru-RU" dirty="0" smtClean="0">
                <a:latin typeface="+mj-lt"/>
              </a:rPr>
              <a:t>	4	 	 	 	 	284 745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7174292"/>
      </p:ext>
    </p:extLst>
  </p:cSld>
  <p:clrMapOvr>
    <a:masterClrMapping/>
  </p:clrMapOvr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26313</TotalTime>
  <Words>137</Words>
  <Application>Microsoft Office PowerPoint</Application>
  <PresentationFormat>Лист A4 (210x297 мм)</PresentationFormat>
  <Paragraphs>43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Международный</vt:lpstr>
      <vt:lpstr>Көксу ауданының дене шынықтыру және спорт бөлімінің 29.02.2020 жылына бюджеттің орындалуы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aser</cp:lastModifiedBy>
  <cp:revision>1951</cp:revision>
  <cp:lastPrinted>2020-04-01T00:46:39Z</cp:lastPrinted>
  <dcterms:created xsi:type="dcterms:W3CDTF">2004-02-06T14:47:15Z</dcterms:created>
  <dcterms:modified xsi:type="dcterms:W3CDTF">2020-05-26T04:03:24Z</dcterms:modified>
</cp:coreProperties>
</file>