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906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Диограмма</a:t>
            </a:r>
            <a:r>
              <a:rPr lang="ru-RU" dirty="0" smtClean="0"/>
              <a:t> ж</a:t>
            </a:r>
            <a:r>
              <a:rPr lang="kk-KZ" dirty="0" smtClean="0"/>
              <a:t>үйесіндегі</a:t>
            </a:r>
            <a:r>
              <a:rPr lang="kk-KZ" baseline="0" dirty="0" smtClean="0"/>
              <a:t> </a:t>
            </a:r>
            <a:r>
              <a:rPr lang="kk-KZ" baseline="0" dirty="0" smtClean="0"/>
              <a:t>қозғалыс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Кірістер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kk-KZ" smtClean="0"/>
                      <a:t>53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kk-KZ" smtClean="0"/>
                      <a:t>53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kk-KZ" smtClean="0"/>
                      <a:t>53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kk-KZ" smtClean="0"/>
                      <a:t>53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753</c:v>
                </c:pt>
                <c:pt idx="1">
                  <c:v>753</c:v>
                </c:pt>
                <c:pt idx="2">
                  <c:v>753</c:v>
                </c:pt>
                <c:pt idx="3">
                  <c:v>753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19791</c:v>
                </c:pt>
                <c:pt idx="1">
                  <c:v>19939</c:v>
                </c:pt>
                <c:pt idx="2">
                  <c:v>20653</c:v>
                </c:pt>
                <c:pt idx="3">
                  <c:v>21130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Трансферты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14830</c:v>
                </c:pt>
                <c:pt idx="1">
                  <c:v>15868</c:v>
                </c:pt>
                <c:pt idx="2">
                  <c:v>16978</c:v>
                </c:pt>
                <c:pt idx="3">
                  <c:v>18166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88449408"/>
        <c:axId val="88450944"/>
        <c:axId val="0"/>
      </c:bar3DChart>
      <c:catAx>
        <c:axId val="88449408"/>
        <c:scaling>
          <c:orientation val="minMax"/>
        </c:scaling>
        <c:axPos val="b"/>
        <c:numFmt formatCode="General" sourceLinked="1"/>
        <c:majorTickMark val="none"/>
        <c:tickLblPos val="nextTo"/>
        <c:crossAx val="88450944"/>
        <c:crosses val="autoZero"/>
        <c:auto val="1"/>
        <c:lblAlgn val="ctr"/>
        <c:lblOffset val="100"/>
      </c:catAx>
      <c:valAx>
        <c:axId val="8845094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84494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413331146106744"/>
          <c:y val="0.14672634670666193"/>
          <c:w val="0.30636176319081609"/>
          <c:h val="4.4320866141732286E-2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175AC-DA46-4568-8CF4-392BED63AEAA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E72F3-5FFB-4D65-9B9C-09C5F4C90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72F3-5FFB-4D65-9B9C-09C5F4C9065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990600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28571F"/>
                </a:solidFill>
              </a:rPr>
              <a:t>АЗАМАТТЫҚ БЮДЖЕТ </a:t>
            </a:r>
            <a:endParaRPr lang="ru-RU" sz="7200" b="1" dirty="0" smtClean="0">
              <a:solidFill>
                <a:srgbClr val="28571F"/>
              </a:solidFill>
            </a:endParaRPr>
          </a:p>
          <a:p>
            <a:pPr algn="ctr"/>
            <a:r>
              <a:rPr lang="ru-RU" sz="7200" b="1" dirty="0" smtClean="0">
                <a:solidFill>
                  <a:srgbClr val="28571F"/>
                </a:solidFill>
              </a:rPr>
              <a:t>ҚАЙНАР </a:t>
            </a:r>
            <a:r>
              <a:rPr lang="ru-RU" sz="7200" b="1" dirty="0" smtClean="0">
                <a:solidFill>
                  <a:srgbClr val="28571F"/>
                </a:solidFill>
              </a:rPr>
              <a:t>АУЫЛДЫҚ ОКРУГІ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27"/>
          <p:cNvGraphicFramePr/>
          <p:nvPr/>
        </p:nvGraphicFramePr>
        <p:xfrm>
          <a:off x="457200" y="762000"/>
          <a:ext cx="8153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18</Words>
  <PresentationFormat>Экран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20</cp:revision>
  <dcterms:created xsi:type="dcterms:W3CDTF">2019-10-25T04:32:26Z</dcterms:created>
  <dcterms:modified xsi:type="dcterms:W3CDTF">2020-05-06T06:02:32Z</dcterms:modified>
</cp:coreProperties>
</file>