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5"/>
  </p:notesMasterIdLst>
  <p:handoutMasterIdLst>
    <p:handoutMasterId r:id="rId6"/>
  </p:handoutMasterIdLst>
  <p:sldIdLst>
    <p:sldId id="1078" r:id="rId2"/>
    <p:sldId id="1132" r:id="rId3"/>
    <p:sldId id="1134" r:id="rId4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FFFF"/>
    <a:srgbClr val="B5E0E3"/>
    <a:srgbClr val="FFFF00"/>
    <a:srgbClr val="00FFFF"/>
    <a:srgbClr val="33CCCC"/>
    <a:srgbClr val="CCECFF"/>
    <a:srgbClr val="008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85" autoAdjust="0"/>
    <p:restoredTop sz="97891" autoAdjust="0"/>
  </p:normalViewPr>
  <p:slideViewPr>
    <p:cSldViewPr>
      <p:cViewPr varScale="1">
        <p:scale>
          <a:sx n="114" d="100"/>
          <a:sy n="114" d="100"/>
        </p:scale>
        <p:origin x="-1578" y="-10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4970" cy="459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36" tIns="44221" rIns="88436" bIns="44221" numCol="1" anchor="t" anchorCtr="0" compatLnSpc="1">
            <a:prstTxWarp prst="textNoShape">
              <a:avLst/>
            </a:prstTxWarp>
          </a:bodyPr>
          <a:lstStyle>
            <a:lvl1pPr defTabSz="883223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0"/>
            <a:ext cx="2919696" cy="459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36" tIns="44221" rIns="88436" bIns="44221" numCol="1" anchor="t" anchorCtr="0" compatLnSpc="1">
            <a:prstTxWarp prst="textNoShape">
              <a:avLst/>
            </a:prstTxWarp>
          </a:bodyPr>
          <a:lstStyle>
            <a:lvl1pPr algn="r" defTabSz="883223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8979"/>
            <a:ext cx="2994970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36" tIns="44221" rIns="88436" bIns="44221" numCol="1" anchor="b" anchorCtr="0" compatLnSpc="1">
            <a:prstTxWarp prst="textNoShape">
              <a:avLst/>
            </a:prstTxWarp>
          </a:bodyPr>
          <a:lstStyle>
            <a:lvl1pPr defTabSz="883223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8979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36" tIns="44221" rIns="88436" bIns="44221" numCol="1" anchor="b" anchorCtr="0" compatLnSpc="1">
            <a:prstTxWarp prst="textNoShape">
              <a:avLst/>
            </a:prstTxWarp>
          </a:bodyPr>
          <a:lstStyle>
            <a:lvl1pPr algn="r" defTabSz="883223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B52385E0-52DA-4FC3-BA74-C075BC1F2A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15839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8954" cy="53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t" anchorCtr="0" compatLnSpc="1">
            <a:prstTxWarp prst="textNoShape">
              <a:avLst/>
            </a:prstTxWarp>
          </a:bodyPr>
          <a:lstStyle>
            <a:lvl1pPr defTabSz="891208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3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t" anchorCtr="0" compatLnSpc="1">
            <a:prstTxWarp prst="textNoShape">
              <a:avLst/>
            </a:prstTxWarp>
          </a:bodyPr>
          <a:lstStyle>
            <a:lvl1pPr algn="r" defTabSz="891208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69938" y="763588"/>
            <a:ext cx="5402262" cy="3740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937" y="4733465"/>
            <a:ext cx="5017776" cy="4506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8521"/>
            <a:ext cx="2978954" cy="456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b" anchorCtr="0" compatLnSpc="1">
            <a:prstTxWarp prst="textNoShape">
              <a:avLst/>
            </a:prstTxWarp>
          </a:bodyPr>
          <a:lstStyle>
            <a:lvl1pPr defTabSz="891208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8521"/>
            <a:ext cx="2898874" cy="456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b" anchorCtr="0" compatLnSpc="1">
            <a:prstTxWarp prst="textNoShape">
              <a:avLst/>
            </a:prstTxWarp>
          </a:bodyPr>
          <a:lstStyle>
            <a:lvl1pPr algn="r" defTabSz="891208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07498D-7387-45D0-A6F6-E7D2E4522A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721831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4847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8372" indent="-228080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8080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8080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FDBD433-1D0D-4BBC-9C6F-B6A86C563AB5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6600" y="747713"/>
            <a:ext cx="5387975" cy="3729037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0741"/>
            <a:ext cx="5485439" cy="4478978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35184472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07498D-7387-45D0-A6F6-E7D2E4522A12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32285 w 4848"/>
                  <a:gd name="T1" fmla="*/ 6246020 h 432"/>
                  <a:gd name="T2" fmla="*/ 0 w 4848"/>
                  <a:gd name="T3" fmla="*/ 6246020 h 432"/>
                  <a:gd name="T4" fmla="*/ 0 w 4848"/>
                  <a:gd name="T5" fmla="*/ 0 h 432"/>
                  <a:gd name="T6" fmla="*/ 32285 w 4848"/>
                  <a:gd name="T7" fmla="*/ 0 h 432"/>
                  <a:gd name="T8" fmla="*/ 32285 w 4848"/>
                  <a:gd name="T9" fmla="*/ 6246020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20 w 15"/>
                    <a:gd name="T1" fmla="*/ 3 h 23"/>
                    <a:gd name="T2" fmla="*/ 59 w 15"/>
                    <a:gd name="T3" fmla="*/ 3 h 23"/>
                    <a:gd name="T4" fmla="*/ 52 w 15"/>
                    <a:gd name="T5" fmla="*/ 3 h 23"/>
                    <a:gd name="T6" fmla="*/ 20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2 w 20"/>
                    <a:gd name="T3" fmla="*/ 3 h 23"/>
                    <a:gd name="T4" fmla="*/ 7 w 20"/>
                    <a:gd name="T5" fmla="*/ 4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7 w 30"/>
                    <a:gd name="T1" fmla="*/ 3 h 42"/>
                    <a:gd name="T2" fmla="*/ 8 w 30"/>
                    <a:gd name="T3" fmla="*/ 2 h 42"/>
                    <a:gd name="T4" fmla="*/ 0 w 30"/>
                    <a:gd name="T5" fmla="*/ 2 h 42"/>
                    <a:gd name="T6" fmla="*/ 27 w 30"/>
                    <a:gd name="T7" fmla="*/ 2 h 42"/>
                    <a:gd name="T8" fmla="*/ 41 w 30"/>
                    <a:gd name="T9" fmla="*/ 2 h 42"/>
                    <a:gd name="T10" fmla="*/ 39 w 30"/>
                    <a:gd name="T11" fmla="*/ 3 h 42"/>
                    <a:gd name="T12" fmla="*/ 27 w 30"/>
                    <a:gd name="T13" fmla="*/ 3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3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4 h 46"/>
                    <a:gd name="T10" fmla="*/ 12 w 65"/>
                    <a:gd name="T11" fmla="*/ 7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3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4 h 47"/>
                    <a:gd name="T2" fmla="*/ 18 w 69"/>
                    <a:gd name="T3" fmla="*/ 3 h 47"/>
                    <a:gd name="T4" fmla="*/ 41 w 69"/>
                    <a:gd name="T5" fmla="*/ 1 h 47"/>
                    <a:gd name="T6" fmla="*/ 53 w 69"/>
                    <a:gd name="T7" fmla="*/ 2 h 47"/>
                    <a:gd name="T8" fmla="*/ 39 w 69"/>
                    <a:gd name="T9" fmla="*/ 2 h 47"/>
                    <a:gd name="T10" fmla="*/ 28 w 69"/>
                    <a:gd name="T11" fmla="*/ 4 h 47"/>
                    <a:gd name="T12" fmla="*/ 22 w 69"/>
                    <a:gd name="T13" fmla="*/ 6 h 47"/>
                    <a:gd name="T14" fmla="*/ 16 w 69"/>
                    <a:gd name="T15" fmla="*/ 6 h 47"/>
                    <a:gd name="T16" fmla="*/ 12 w 69"/>
                    <a:gd name="T17" fmla="*/ 5 h 47"/>
                    <a:gd name="T18" fmla="*/ 0 w 69"/>
                    <a:gd name="T19" fmla="*/ 5 h 47"/>
                    <a:gd name="T20" fmla="*/ 0 w 69"/>
                    <a:gd name="T21" fmla="*/ 4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4 h 277"/>
                    <a:gd name="T6" fmla="*/ 76 w 355"/>
                    <a:gd name="T7" fmla="*/ 6 h 277"/>
                    <a:gd name="T8" fmla="*/ 92 w 355"/>
                    <a:gd name="T9" fmla="*/ 8 h 277"/>
                    <a:gd name="T10" fmla="*/ 122 w 355"/>
                    <a:gd name="T11" fmla="*/ 12 h 277"/>
                    <a:gd name="T12" fmla="*/ 136 w 355"/>
                    <a:gd name="T13" fmla="*/ 15 h 277"/>
                    <a:gd name="T14" fmla="*/ 148 w 355"/>
                    <a:gd name="T15" fmla="*/ 16 h 277"/>
                    <a:gd name="T16" fmla="*/ 154 w 355"/>
                    <a:gd name="T17" fmla="*/ 17 h 277"/>
                    <a:gd name="T18" fmla="*/ 176 w 355"/>
                    <a:gd name="T19" fmla="*/ 18 h 277"/>
                    <a:gd name="T20" fmla="*/ 170 w 355"/>
                    <a:gd name="T21" fmla="*/ 23 h 277"/>
                    <a:gd name="T22" fmla="*/ 177 w 355"/>
                    <a:gd name="T23" fmla="*/ 26 h 277"/>
                    <a:gd name="T24" fmla="*/ 187 w 355"/>
                    <a:gd name="T25" fmla="*/ 27 h 277"/>
                    <a:gd name="T26" fmla="*/ 205 w 355"/>
                    <a:gd name="T27" fmla="*/ 27 h 277"/>
                    <a:gd name="T28" fmla="*/ 225 w 355"/>
                    <a:gd name="T29" fmla="*/ 29 h 277"/>
                    <a:gd name="T30" fmla="*/ 243 w 355"/>
                    <a:gd name="T31" fmla="*/ 28 h 277"/>
                    <a:gd name="T32" fmla="*/ 261 w 355"/>
                    <a:gd name="T33" fmla="*/ 29 h 277"/>
                    <a:gd name="T34" fmla="*/ 285 w 355"/>
                    <a:gd name="T35" fmla="*/ 30 h 277"/>
                    <a:gd name="T36" fmla="*/ 303 w 355"/>
                    <a:gd name="T37" fmla="*/ 30 h 277"/>
                    <a:gd name="T38" fmla="*/ 341 w 355"/>
                    <a:gd name="T39" fmla="*/ 30 h 277"/>
                    <a:gd name="T40" fmla="*/ 331 w 355"/>
                    <a:gd name="T41" fmla="*/ 33 h 277"/>
                    <a:gd name="T42" fmla="*/ 311 w 355"/>
                    <a:gd name="T43" fmla="*/ 32 h 277"/>
                    <a:gd name="T44" fmla="*/ 289 w 355"/>
                    <a:gd name="T45" fmla="*/ 32 h 277"/>
                    <a:gd name="T46" fmla="*/ 277 w 355"/>
                    <a:gd name="T47" fmla="*/ 30 h 277"/>
                    <a:gd name="T48" fmla="*/ 241 w 355"/>
                    <a:gd name="T49" fmla="*/ 30 h 277"/>
                    <a:gd name="T50" fmla="*/ 223 w 355"/>
                    <a:gd name="T51" fmla="*/ 30 h 277"/>
                    <a:gd name="T52" fmla="*/ 172 w 355"/>
                    <a:gd name="T53" fmla="*/ 29 h 277"/>
                    <a:gd name="T54" fmla="*/ 160 w 355"/>
                    <a:gd name="T55" fmla="*/ 25 h 277"/>
                    <a:gd name="T56" fmla="*/ 126 w 355"/>
                    <a:gd name="T57" fmla="*/ 24 h 277"/>
                    <a:gd name="T58" fmla="*/ 108 w 355"/>
                    <a:gd name="T59" fmla="*/ 22 h 277"/>
                    <a:gd name="T60" fmla="*/ 94 w 355"/>
                    <a:gd name="T61" fmla="*/ 18 h 277"/>
                    <a:gd name="T62" fmla="*/ 68 w 355"/>
                    <a:gd name="T63" fmla="*/ 12 h 277"/>
                    <a:gd name="T64" fmla="*/ 64 w 355"/>
                    <a:gd name="T65" fmla="*/ 12 h 277"/>
                    <a:gd name="T66" fmla="*/ 58 w 355"/>
                    <a:gd name="T67" fmla="*/ 12 h 277"/>
                    <a:gd name="T68" fmla="*/ 54 w 355"/>
                    <a:gd name="T69" fmla="*/ 10 h 277"/>
                    <a:gd name="T70" fmla="*/ 38 w 355"/>
                    <a:gd name="T71" fmla="*/ 7 h 277"/>
                    <a:gd name="T72" fmla="*/ 20 w 355"/>
                    <a:gd name="T73" fmla="*/ 5 h 277"/>
                    <a:gd name="T74" fmla="*/ 4 w 355"/>
                    <a:gd name="T75" fmla="*/ 2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6 h 206"/>
                    <a:gd name="T2" fmla="*/ 66 w 156"/>
                    <a:gd name="T3" fmla="*/ 6 h 206"/>
                    <a:gd name="T4" fmla="*/ 68 w 156"/>
                    <a:gd name="T5" fmla="*/ 5 h 206"/>
                    <a:gd name="T6" fmla="*/ 91 w 156"/>
                    <a:gd name="T7" fmla="*/ 4 h 206"/>
                    <a:gd name="T8" fmla="*/ 117 w 156"/>
                    <a:gd name="T9" fmla="*/ 2 h 206"/>
                    <a:gd name="T10" fmla="*/ 123 w 156"/>
                    <a:gd name="T11" fmla="*/ 2 h 206"/>
                    <a:gd name="T12" fmla="*/ 135 w 156"/>
                    <a:gd name="T13" fmla="*/ 0 h 206"/>
                    <a:gd name="T14" fmla="*/ 161 w 156"/>
                    <a:gd name="T15" fmla="*/ 2 h 206"/>
                    <a:gd name="T16" fmla="*/ 157 w 156"/>
                    <a:gd name="T17" fmla="*/ 4 h 206"/>
                    <a:gd name="T18" fmla="*/ 137 w 156"/>
                    <a:gd name="T19" fmla="*/ 6 h 206"/>
                    <a:gd name="T20" fmla="*/ 143 w 156"/>
                    <a:gd name="T21" fmla="*/ 10 h 206"/>
                    <a:gd name="T22" fmla="*/ 153 w 156"/>
                    <a:gd name="T23" fmla="*/ 11 h 206"/>
                    <a:gd name="T24" fmla="*/ 157 w 156"/>
                    <a:gd name="T25" fmla="*/ 12 h 206"/>
                    <a:gd name="T26" fmla="*/ 139 w 156"/>
                    <a:gd name="T27" fmla="*/ 12 h 206"/>
                    <a:gd name="T28" fmla="*/ 127 w 156"/>
                    <a:gd name="T29" fmla="*/ 15 h 206"/>
                    <a:gd name="T30" fmla="*/ 115 w 156"/>
                    <a:gd name="T31" fmla="*/ 15 h 206"/>
                    <a:gd name="T32" fmla="*/ 111 w 156"/>
                    <a:gd name="T33" fmla="*/ 19 h 206"/>
                    <a:gd name="T34" fmla="*/ 99 w 156"/>
                    <a:gd name="T35" fmla="*/ 20 h 206"/>
                    <a:gd name="T36" fmla="*/ 93 w 156"/>
                    <a:gd name="T37" fmla="*/ 20 h 206"/>
                    <a:gd name="T38" fmla="*/ 76 w 156"/>
                    <a:gd name="T39" fmla="*/ 20 h 206"/>
                    <a:gd name="T40" fmla="*/ 72 w 156"/>
                    <a:gd name="T41" fmla="*/ 19 h 206"/>
                    <a:gd name="T42" fmla="*/ 60 w 156"/>
                    <a:gd name="T43" fmla="*/ 19 h 206"/>
                    <a:gd name="T44" fmla="*/ 42 w 156"/>
                    <a:gd name="T45" fmla="*/ 19 h 206"/>
                    <a:gd name="T46" fmla="*/ 28 w 156"/>
                    <a:gd name="T47" fmla="*/ 19 h 206"/>
                    <a:gd name="T48" fmla="*/ 10 w 156"/>
                    <a:gd name="T49" fmla="*/ 15 h 206"/>
                    <a:gd name="T50" fmla="*/ 4 w 156"/>
                    <a:gd name="T51" fmla="*/ 12 h 206"/>
                    <a:gd name="T52" fmla="*/ 0 w 156"/>
                    <a:gd name="T53" fmla="*/ 12 h 206"/>
                    <a:gd name="T54" fmla="*/ 20 w 156"/>
                    <a:gd name="T55" fmla="*/ 10 h 206"/>
                    <a:gd name="T56" fmla="*/ 32 w 156"/>
                    <a:gd name="T57" fmla="*/ 10 h 206"/>
                    <a:gd name="T58" fmla="*/ 34 w 156"/>
                    <a:gd name="T59" fmla="*/ 8 h 206"/>
                    <a:gd name="T60" fmla="*/ 52 w 156"/>
                    <a:gd name="T61" fmla="*/ 6 h 206"/>
                    <a:gd name="T62" fmla="*/ 54 w 156"/>
                    <a:gd name="T63" fmla="*/ 6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5 h 38"/>
                    <a:gd name="T2" fmla="*/ 18 w 109"/>
                    <a:gd name="T3" fmla="*/ 3 h 38"/>
                    <a:gd name="T4" fmla="*/ 46 w 109"/>
                    <a:gd name="T5" fmla="*/ 3 h 38"/>
                    <a:gd name="T6" fmla="*/ 83 w 109"/>
                    <a:gd name="T7" fmla="*/ 3 h 38"/>
                    <a:gd name="T8" fmla="*/ 101 w 109"/>
                    <a:gd name="T9" fmla="*/ 0 h 38"/>
                    <a:gd name="T10" fmla="*/ 87 w 109"/>
                    <a:gd name="T11" fmla="*/ 4 h 38"/>
                    <a:gd name="T12" fmla="*/ 71 w 109"/>
                    <a:gd name="T13" fmla="*/ 6 h 38"/>
                    <a:gd name="T14" fmla="*/ 42 w 109"/>
                    <a:gd name="T15" fmla="*/ 5 h 38"/>
                    <a:gd name="T16" fmla="*/ 14 w 109"/>
                    <a:gd name="T17" fmla="*/ 5 h 38"/>
                    <a:gd name="T18" fmla="*/ 4 w 109"/>
                    <a:gd name="T19" fmla="*/ 5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1 w 76"/>
                    <a:gd name="T7" fmla="*/ 2 h 104"/>
                    <a:gd name="T8" fmla="*/ 38 w 76"/>
                    <a:gd name="T9" fmla="*/ 3 h 104"/>
                    <a:gd name="T10" fmla="*/ 43 w 76"/>
                    <a:gd name="T11" fmla="*/ 5 h 104"/>
                    <a:gd name="T12" fmla="*/ 47 w 76"/>
                    <a:gd name="T13" fmla="*/ 6 h 104"/>
                    <a:gd name="T14" fmla="*/ 38 w 76"/>
                    <a:gd name="T15" fmla="*/ 7 h 104"/>
                    <a:gd name="T16" fmla="*/ 34 w 76"/>
                    <a:gd name="T17" fmla="*/ 6 h 104"/>
                    <a:gd name="T18" fmla="*/ 22 w 76"/>
                    <a:gd name="T19" fmla="*/ 5 h 104"/>
                    <a:gd name="T20" fmla="*/ 28 w 76"/>
                    <a:gd name="T21" fmla="*/ 6 h 104"/>
                    <a:gd name="T22" fmla="*/ 30 w 76"/>
                    <a:gd name="T23" fmla="*/ 7 h 104"/>
                    <a:gd name="T24" fmla="*/ 20 w 76"/>
                    <a:gd name="T25" fmla="*/ 10 h 104"/>
                    <a:gd name="T26" fmla="*/ 12 w 76"/>
                    <a:gd name="T27" fmla="*/ 10 h 104"/>
                    <a:gd name="T28" fmla="*/ 8 w 76"/>
                    <a:gd name="T29" fmla="*/ 9 h 104"/>
                    <a:gd name="T30" fmla="*/ 0 w 76"/>
                    <a:gd name="T31" fmla="*/ 5 h 104"/>
                    <a:gd name="T32" fmla="*/ 2 w 76"/>
                    <a:gd name="T33" fmla="*/ 2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2 h 61"/>
                    <a:gd name="T2" fmla="*/ 13 w 37"/>
                    <a:gd name="T3" fmla="*/ 0 h 61"/>
                    <a:gd name="T4" fmla="*/ 15 w 37"/>
                    <a:gd name="T5" fmla="*/ 2 h 61"/>
                    <a:gd name="T6" fmla="*/ 37 w 37"/>
                    <a:gd name="T7" fmla="*/ 3 h 61"/>
                    <a:gd name="T8" fmla="*/ 19 w 37"/>
                    <a:gd name="T9" fmla="*/ 4 h 61"/>
                    <a:gd name="T10" fmla="*/ 5 w 37"/>
                    <a:gd name="T11" fmla="*/ 5 h 61"/>
                    <a:gd name="T12" fmla="*/ 1 w 37"/>
                    <a:gd name="T13" fmla="*/ 3 h 61"/>
                    <a:gd name="T14" fmla="*/ 3 w 37"/>
                    <a:gd name="T15" fmla="*/ 2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8 w 49"/>
                    <a:gd name="T3" fmla="*/ 0 h 29"/>
                    <a:gd name="T4" fmla="*/ 31 w 49"/>
                    <a:gd name="T5" fmla="*/ 2 h 29"/>
                    <a:gd name="T6" fmla="*/ 24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9 h 48"/>
                    <a:gd name="T2" fmla="*/ 15 w 61"/>
                    <a:gd name="T3" fmla="*/ 7 h 48"/>
                    <a:gd name="T4" fmla="*/ 3 w 61"/>
                    <a:gd name="T5" fmla="*/ 5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5 h 48"/>
                    <a:gd name="T14" fmla="*/ 61 w 61"/>
                    <a:gd name="T15" fmla="*/ 8 h 48"/>
                    <a:gd name="T16" fmla="*/ 41 w 61"/>
                    <a:gd name="T17" fmla="*/ 9 h 48"/>
                    <a:gd name="T18" fmla="*/ 23 w 61"/>
                    <a:gd name="T19" fmla="*/ 11 h 48"/>
                    <a:gd name="T20" fmla="*/ 21 w 61"/>
                    <a:gd name="T21" fmla="*/ 9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3 h 182"/>
                    <a:gd name="T2" fmla="*/ 36 w 286"/>
                    <a:gd name="T3" fmla="*/ 2 h 182"/>
                    <a:gd name="T4" fmla="*/ 26 w 286"/>
                    <a:gd name="T5" fmla="*/ 3 h 182"/>
                    <a:gd name="T6" fmla="*/ 0 w 286"/>
                    <a:gd name="T7" fmla="*/ 2 h 182"/>
                    <a:gd name="T8" fmla="*/ 10 w 286"/>
                    <a:gd name="T9" fmla="*/ 5 h 182"/>
                    <a:gd name="T10" fmla="*/ 16 w 286"/>
                    <a:gd name="T11" fmla="*/ 7 h 182"/>
                    <a:gd name="T12" fmla="*/ 24 w 286"/>
                    <a:gd name="T13" fmla="*/ 5 h 182"/>
                    <a:gd name="T14" fmla="*/ 30 w 286"/>
                    <a:gd name="T15" fmla="*/ 5 h 182"/>
                    <a:gd name="T16" fmla="*/ 48 w 286"/>
                    <a:gd name="T17" fmla="*/ 6 h 182"/>
                    <a:gd name="T18" fmla="*/ 70 w 286"/>
                    <a:gd name="T19" fmla="*/ 7 h 182"/>
                    <a:gd name="T20" fmla="*/ 88 w 286"/>
                    <a:gd name="T21" fmla="*/ 7 h 182"/>
                    <a:gd name="T22" fmla="*/ 106 w 286"/>
                    <a:gd name="T23" fmla="*/ 11 h 182"/>
                    <a:gd name="T24" fmla="*/ 104 w 286"/>
                    <a:gd name="T25" fmla="*/ 13 h 182"/>
                    <a:gd name="T26" fmla="*/ 98 w 286"/>
                    <a:gd name="T27" fmla="*/ 16 h 182"/>
                    <a:gd name="T28" fmla="*/ 122 w 286"/>
                    <a:gd name="T29" fmla="*/ 13 h 182"/>
                    <a:gd name="T30" fmla="*/ 140 w 286"/>
                    <a:gd name="T31" fmla="*/ 16 h 182"/>
                    <a:gd name="T32" fmla="*/ 168 w 286"/>
                    <a:gd name="T33" fmla="*/ 16 h 182"/>
                    <a:gd name="T34" fmla="*/ 174 w 286"/>
                    <a:gd name="T35" fmla="*/ 16 h 182"/>
                    <a:gd name="T36" fmla="*/ 168 w 286"/>
                    <a:gd name="T37" fmla="*/ 16 h 182"/>
                    <a:gd name="T38" fmla="*/ 178 w 286"/>
                    <a:gd name="T39" fmla="*/ 16 h 182"/>
                    <a:gd name="T40" fmla="*/ 186 w 286"/>
                    <a:gd name="T41" fmla="*/ 13 h 182"/>
                    <a:gd name="T42" fmla="*/ 202 w 286"/>
                    <a:gd name="T43" fmla="*/ 13 h 182"/>
                    <a:gd name="T44" fmla="*/ 214 w 286"/>
                    <a:gd name="T45" fmla="*/ 13 h 182"/>
                    <a:gd name="T46" fmla="*/ 244 w 286"/>
                    <a:gd name="T47" fmla="*/ 19 h 182"/>
                    <a:gd name="T48" fmla="*/ 262 w 286"/>
                    <a:gd name="T49" fmla="*/ 20 h 182"/>
                    <a:gd name="T50" fmla="*/ 284 w 286"/>
                    <a:gd name="T51" fmla="*/ 19 h 182"/>
                    <a:gd name="T52" fmla="*/ 268 w 286"/>
                    <a:gd name="T53" fmla="*/ 17 h 182"/>
                    <a:gd name="T54" fmla="*/ 256 w 286"/>
                    <a:gd name="T55" fmla="*/ 16 h 182"/>
                    <a:gd name="T56" fmla="*/ 250 w 286"/>
                    <a:gd name="T57" fmla="*/ 14 h 182"/>
                    <a:gd name="T58" fmla="*/ 248 w 286"/>
                    <a:gd name="T59" fmla="*/ 13 h 182"/>
                    <a:gd name="T60" fmla="*/ 236 w 286"/>
                    <a:gd name="T61" fmla="*/ 13 h 182"/>
                    <a:gd name="T62" fmla="*/ 240 w 286"/>
                    <a:gd name="T63" fmla="*/ 11 h 182"/>
                    <a:gd name="T64" fmla="*/ 220 w 286"/>
                    <a:gd name="T65" fmla="*/ 9 h 182"/>
                    <a:gd name="T66" fmla="*/ 210 w 286"/>
                    <a:gd name="T67" fmla="*/ 7 h 182"/>
                    <a:gd name="T68" fmla="*/ 190 w 286"/>
                    <a:gd name="T69" fmla="*/ 6 h 182"/>
                    <a:gd name="T70" fmla="*/ 168 w 286"/>
                    <a:gd name="T71" fmla="*/ 4 h 182"/>
                    <a:gd name="T72" fmla="*/ 156 w 286"/>
                    <a:gd name="T73" fmla="*/ 4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3 h 182"/>
                    <a:gd name="T84" fmla="*/ 46 w 286"/>
                    <a:gd name="T85" fmla="*/ 3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6 h 78"/>
                    <a:gd name="T2" fmla="*/ 27 w 78"/>
                    <a:gd name="T3" fmla="*/ 7 h 78"/>
                    <a:gd name="T4" fmla="*/ 45 w 78"/>
                    <a:gd name="T5" fmla="*/ 5 h 78"/>
                    <a:gd name="T6" fmla="*/ 57 w 78"/>
                    <a:gd name="T7" fmla="*/ 3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2 h 78"/>
                    <a:gd name="T14" fmla="*/ 67 w 78"/>
                    <a:gd name="T15" fmla="*/ 6 h 78"/>
                    <a:gd name="T16" fmla="*/ 33 w 78"/>
                    <a:gd name="T17" fmla="*/ 9 h 78"/>
                    <a:gd name="T18" fmla="*/ 9 w 78"/>
                    <a:gd name="T19" fmla="*/ 7 h 78"/>
                    <a:gd name="T20" fmla="*/ 3 w 78"/>
                    <a:gd name="T21" fmla="*/ 7 h 78"/>
                    <a:gd name="T22" fmla="*/ 1 w 78"/>
                    <a:gd name="T23" fmla="*/ 6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4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6 h 80"/>
                    <a:gd name="T2" fmla="*/ 14 w 80"/>
                    <a:gd name="T3" fmla="*/ 3 h 80"/>
                    <a:gd name="T4" fmla="*/ 26 w 80"/>
                    <a:gd name="T5" fmla="*/ 2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5 h 80"/>
                    <a:gd name="T12" fmla="*/ 70 w 80"/>
                    <a:gd name="T13" fmla="*/ 7 h 80"/>
                    <a:gd name="T14" fmla="*/ 54 w 80"/>
                    <a:gd name="T15" fmla="*/ 8 h 80"/>
                    <a:gd name="T16" fmla="*/ 48 w 80"/>
                    <a:gd name="T17" fmla="*/ 10 h 80"/>
                    <a:gd name="T18" fmla="*/ 32 w 80"/>
                    <a:gd name="T19" fmla="*/ 8 h 80"/>
                    <a:gd name="T20" fmla="*/ 38 w 80"/>
                    <a:gd name="T21" fmla="*/ 7 h 80"/>
                    <a:gd name="T22" fmla="*/ 30 w 80"/>
                    <a:gd name="T23" fmla="*/ 3 h 80"/>
                    <a:gd name="T24" fmla="*/ 20 w 80"/>
                    <a:gd name="T25" fmla="*/ 6 h 80"/>
                    <a:gd name="T26" fmla="*/ 8 w 80"/>
                    <a:gd name="T27" fmla="*/ 7 h 80"/>
                    <a:gd name="T28" fmla="*/ 0 w 80"/>
                    <a:gd name="T29" fmla="*/ 6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1 h 174"/>
                    <a:gd name="T2" fmla="*/ 26 w 94"/>
                    <a:gd name="T3" fmla="*/ 13 h 174"/>
                    <a:gd name="T4" fmla="*/ 32 w 94"/>
                    <a:gd name="T5" fmla="*/ 11 h 174"/>
                    <a:gd name="T6" fmla="*/ 52 w 94"/>
                    <a:gd name="T7" fmla="*/ 11 h 174"/>
                    <a:gd name="T8" fmla="*/ 46 w 94"/>
                    <a:gd name="T9" fmla="*/ 13 h 174"/>
                    <a:gd name="T10" fmla="*/ 66 w 94"/>
                    <a:gd name="T11" fmla="*/ 13 h 174"/>
                    <a:gd name="T12" fmla="*/ 76 w 94"/>
                    <a:gd name="T13" fmla="*/ 16 h 174"/>
                    <a:gd name="T14" fmla="*/ 58 w 94"/>
                    <a:gd name="T15" fmla="*/ 16 h 174"/>
                    <a:gd name="T16" fmla="*/ 74 w 94"/>
                    <a:gd name="T17" fmla="*/ 19 h 174"/>
                    <a:gd name="T18" fmla="*/ 84 w 94"/>
                    <a:gd name="T19" fmla="*/ 16 h 174"/>
                    <a:gd name="T20" fmla="*/ 82 w 94"/>
                    <a:gd name="T21" fmla="*/ 12 h 174"/>
                    <a:gd name="T22" fmla="*/ 60 w 94"/>
                    <a:gd name="T23" fmla="*/ 11 h 174"/>
                    <a:gd name="T24" fmla="*/ 50 w 94"/>
                    <a:gd name="T25" fmla="*/ 9 h 174"/>
                    <a:gd name="T26" fmla="*/ 34 w 94"/>
                    <a:gd name="T27" fmla="*/ 9 h 174"/>
                    <a:gd name="T28" fmla="*/ 30 w 94"/>
                    <a:gd name="T29" fmla="*/ 7 h 174"/>
                    <a:gd name="T30" fmla="*/ 42 w 94"/>
                    <a:gd name="T31" fmla="*/ 5 h 174"/>
                    <a:gd name="T32" fmla="*/ 30 w 94"/>
                    <a:gd name="T33" fmla="*/ 0 h 174"/>
                    <a:gd name="T34" fmla="*/ 18 w 94"/>
                    <a:gd name="T35" fmla="*/ 2 h 174"/>
                    <a:gd name="T36" fmla="*/ 4 w 94"/>
                    <a:gd name="T37" fmla="*/ 5 h 174"/>
                    <a:gd name="T38" fmla="*/ 14 w 94"/>
                    <a:gd name="T39" fmla="*/ 9 h 174"/>
                    <a:gd name="T40" fmla="*/ 14 w 94"/>
                    <a:gd name="T41" fmla="*/ 11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2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2 h 50"/>
                    <a:gd name="T8" fmla="*/ 28 w 32"/>
                    <a:gd name="T9" fmla="*/ 2 h 50"/>
                    <a:gd name="T10" fmla="*/ 32 w 32"/>
                    <a:gd name="T11" fmla="*/ 4 h 50"/>
                    <a:gd name="T12" fmla="*/ 18 w 32"/>
                    <a:gd name="T13" fmla="*/ 6 h 50"/>
                    <a:gd name="T14" fmla="*/ 6 w 32"/>
                    <a:gd name="T15" fmla="*/ 2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5 h 50"/>
                    <a:gd name="T2" fmla="*/ 33 w 43"/>
                    <a:gd name="T3" fmla="*/ 2 h 50"/>
                    <a:gd name="T4" fmla="*/ 60 w 43"/>
                    <a:gd name="T5" fmla="*/ 0 h 50"/>
                    <a:gd name="T6" fmla="*/ 37 w 43"/>
                    <a:gd name="T7" fmla="*/ 3 h 50"/>
                    <a:gd name="T8" fmla="*/ 2 w 43"/>
                    <a:gd name="T9" fmla="*/ 6 h 50"/>
                    <a:gd name="T10" fmla="*/ 0 w 43"/>
                    <a:gd name="T11" fmla="*/ 5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628 w 471"/>
                    <a:gd name="T1" fmla="*/ 36935 h 281"/>
                    <a:gd name="T2" fmla="*/ 1918 w 471"/>
                    <a:gd name="T3" fmla="*/ 33037 h 281"/>
                    <a:gd name="T4" fmla="*/ 1761 w 471"/>
                    <a:gd name="T5" fmla="*/ 32297 h 281"/>
                    <a:gd name="T6" fmla="*/ 1289 w 471"/>
                    <a:gd name="T7" fmla="*/ 28800 h 281"/>
                    <a:gd name="T8" fmla="*/ 310 w 471"/>
                    <a:gd name="T9" fmla="*/ 28369 h 281"/>
                    <a:gd name="T10" fmla="*/ 0 w 471"/>
                    <a:gd name="T11" fmla="*/ 25200 h 281"/>
                    <a:gd name="T12" fmla="*/ 963 w 471"/>
                    <a:gd name="T13" fmla="*/ 23803 h 281"/>
                    <a:gd name="T14" fmla="*/ 461 w 471"/>
                    <a:gd name="T15" fmla="*/ 21772 h 281"/>
                    <a:gd name="T16" fmla="*/ 140 w 471"/>
                    <a:gd name="T17" fmla="*/ 21079 h 281"/>
                    <a:gd name="T18" fmla="*/ 2262 w 471"/>
                    <a:gd name="T19" fmla="*/ 15838 h 281"/>
                    <a:gd name="T20" fmla="*/ 3469 w 471"/>
                    <a:gd name="T21" fmla="*/ 12728 h 281"/>
                    <a:gd name="T22" fmla="*/ 3367 w 471"/>
                    <a:gd name="T23" fmla="*/ 9237 h 281"/>
                    <a:gd name="T24" fmla="*/ 1918 w 471"/>
                    <a:gd name="T25" fmla="*/ 5652 h 281"/>
                    <a:gd name="T26" fmla="*/ 1619 w 471"/>
                    <a:gd name="T27" fmla="*/ 4244 h 281"/>
                    <a:gd name="T28" fmla="*/ 2078 w 471"/>
                    <a:gd name="T29" fmla="*/ 4731 h 281"/>
                    <a:gd name="T30" fmla="*/ 3801 w 471"/>
                    <a:gd name="T31" fmla="*/ 4678 h 281"/>
                    <a:gd name="T32" fmla="*/ 5068 w 471"/>
                    <a:gd name="T33" fmla="*/ 1436 h 281"/>
                    <a:gd name="T34" fmla="*/ 6522 w 471"/>
                    <a:gd name="T35" fmla="*/ 0 h 281"/>
                    <a:gd name="T36" fmla="*/ 6986 w 471"/>
                    <a:gd name="T37" fmla="*/ 277 h 281"/>
                    <a:gd name="T38" fmla="*/ 7317 w 471"/>
                    <a:gd name="T39" fmla="*/ 1186 h 281"/>
                    <a:gd name="T40" fmla="*/ 7785 w 471"/>
                    <a:gd name="T41" fmla="*/ 673 h 281"/>
                    <a:gd name="T42" fmla="*/ 8742 w 471"/>
                    <a:gd name="T43" fmla="*/ 1049 h 281"/>
                    <a:gd name="T44" fmla="*/ 9210 w 471"/>
                    <a:gd name="T45" fmla="*/ 1186 h 281"/>
                    <a:gd name="T46" fmla="*/ 11226 w 471"/>
                    <a:gd name="T47" fmla="*/ 1849 h 281"/>
                    <a:gd name="T48" fmla="*/ 12328 w 471"/>
                    <a:gd name="T49" fmla="*/ 3130 h 281"/>
                    <a:gd name="T50" fmla="*/ 13292 w 471"/>
                    <a:gd name="T51" fmla="*/ 2238 h 281"/>
                    <a:gd name="T52" fmla="*/ 13707 w 471"/>
                    <a:gd name="T53" fmla="*/ 1849 h 281"/>
                    <a:gd name="T54" fmla="*/ 15474 w 471"/>
                    <a:gd name="T55" fmla="*/ 1849 h 281"/>
                    <a:gd name="T56" fmla="*/ 16730 w 471"/>
                    <a:gd name="T57" fmla="*/ 4244 h 281"/>
                    <a:gd name="T58" fmla="*/ 18348 w 471"/>
                    <a:gd name="T59" fmla="*/ 7775 h 281"/>
                    <a:gd name="T60" fmla="*/ 19455 w 471"/>
                    <a:gd name="T61" fmla="*/ 9237 h 281"/>
                    <a:gd name="T62" fmla="*/ 20400 w 471"/>
                    <a:gd name="T63" fmla="*/ 8961 h 281"/>
                    <a:gd name="T64" fmla="*/ 21433 w 471"/>
                    <a:gd name="T65" fmla="*/ 8528 h 281"/>
                    <a:gd name="T66" fmla="*/ 23030 w 471"/>
                    <a:gd name="T67" fmla="*/ 9415 h 281"/>
                    <a:gd name="T68" fmla="*/ 23777 w 471"/>
                    <a:gd name="T69" fmla="*/ 10671 h 281"/>
                    <a:gd name="T70" fmla="*/ 24440 w 471"/>
                    <a:gd name="T71" fmla="*/ 11854 h 281"/>
                    <a:gd name="T72" fmla="*/ 25240 w 471"/>
                    <a:gd name="T73" fmla="*/ 14675 h 281"/>
                    <a:gd name="T74" fmla="*/ 25544 w 471"/>
                    <a:gd name="T75" fmla="*/ 15838 h 281"/>
                    <a:gd name="T76" fmla="*/ 25682 w 471"/>
                    <a:gd name="T77" fmla="*/ 16524 h 281"/>
                    <a:gd name="T78" fmla="*/ 24587 w 471"/>
                    <a:gd name="T79" fmla="*/ 18669 h 281"/>
                    <a:gd name="T80" fmla="*/ 25544 w 471"/>
                    <a:gd name="T81" fmla="*/ 18639 h 281"/>
                    <a:gd name="T82" fmla="*/ 27159 w 471"/>
                    <a:gd name="T83" fmla="*/ 20489 h 281"/>
                    <a:gd name="T84" fmla="*/ 28909 w 471"/>
                    <a:gd name="T85" fmla="*/ 20720 h 281"/>
                    <a:gd name="T86" fmla="*/ 30176 w 471"/>
                    <a:gd name="T87" fmla="*/ 22156 h 281"/>
                    <a:gd name="T88" fmla="*/ 30362 w 471"/>
                    <a:gd name="T89" fmla="*/ 22714 h 281"/>
                    <a:gd name="T90" fmla="*/ 30362 w 471"/>
                    <a:gd name="T91" fmla="*/ 23203 h 281"/>
                    <a:gd name="T92" fmla="*/ 31250 w 471"/>
                    <a:gd name="T93" fmla="*/ 22714 h 281"/>
                    <a:gd name="T94" fmla="*/ 31762 w 471"/>
                    <a:gd name="T95" fmla="*/ 22576 h 281"/>
                    <a:gd name="T96" fmla="*/ 34848 w 471"/>
                    <a:gd name="T97" fmla="*/ 24394 h 281"/>
                    <a:gd name="T98" fmla="*/ 35458 w 471"/>
                    <a:gd name="T99" fmla="*/ 26239 h 281"/>
                    <a:gd name="T100" fmla="*/ 36907 w 471"/>
                    <a:gd name="T101" fmla="*/ 26517 h 281"/>
                    <a:gd name="T102" fmla="*/ 37369 w 471"/>
                    <a:gd name="T103" fmla="*/ 28369 h 281"/>
                    <a:gd name="T104" fmla="*/ 35803 w 471"/>
                    <a:gd name="T105" fmla="*/ 34041 h 281"/>
                    <a:gd name="T106" fmla="*/ 34505 w 471"/>
                    <a:gd name="T107" fmla="*/ 37102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4 h 844"/>
                    <a:gd name="T4" fmla="*/ 550 w 984"/>
                    <a:gd name="T5" fmla="*/ 4 h 844"/>
                    <a:gd name="T6" fmla="*/ 578 w 984"/>
                    <a:gd name="T7" fmla="*/ 14 h 844"/>
                    <a:gd name="T8" fmla="*/ 586 w 984"/>
                    <a:gd name="T9" fmla="*/ 11 h 844"/>
                    <a:gd name="T10" fmla="*/ 606 w 984"/>
                    <a:gd name="T11" fmla="*/ 7 h 844"/>
                    <a:gd name="T12" fmla="*/ 642 w 984"/>
                    <a:gd name="T13" fmla="*/ 14 h 844"/>
                    <a:gd name="T14" fmla="*/ 682 w 984"/>
                    <a:gd name="T15" fmla="*/ 11 h 844"/>
                    <a:gd name="T16" fmla="*/ 706 w 984"/>
                    <a:gd name="T17" fmla="*/ 9 h 844"/>
                    <a:gd name="T18" fmla="*/ 762 w 984"/>
                    <a:gd name="T19" fmla="*/ 2 h 844"/>
                    <a:gd name="T20" fmla="*/ 798 w 984"/>
                    <a:gd name="T21" fmla="*/ 7 h 844"/>
                    <a:gd name="T22" fmla="*/ 798 w 984"/>
                    <a:gd name="T23" fmla="*/ 14 h 844"/>
                    <a:gd name="T24" fmla="*/ 790 w 984"/>
                    <a:gd name="T25" fmla="*/ 17 h 844"/>
                    <a:gd name="T26" fmla="*/ 766 w 984"/>
                    <a:gd name="T27" fmla="*/ 18 h 844"/>
                    <a:gd name="T28" fmla="*/ 762 w 984"/>
                    <a:gd name="T29" fmla="*/ 21 h 844"/>
                    <a:gd name="T30" fmla="*/ 802 w 984"/>
                    <a:gd name="T31" fmla="*/ 26 h 844"/>
                    <a:gd name="T32" fmla="*/ 786 w 984"/>
                    <a:gd name="T33" fmla="*/ 36 h 844"/>
                    <a:gd name="T34" fmla="*/ 830 w 984"/>
                    <a:gd name="T35" fmla="*/ 47 h 844"/>
                    <a:gd name="T36" fmla="*/ 854 w 984"/>
                    <a:gd name="T37" fmla="*/ 50 h 844"/>
                    <a:gd name="T38" fmla="*/ 830 w 984"/>
                    <a:gd name="T39" fmla="*/ 50 h 844"/>
                    <a:gd name="T40" fmla="*/ 746 w 984"/>
                    <a:gd name="T41" fmla="*/ 43 h 844"/>
                    <a:gd name="T42" fmla="*/ 678 w 984"/>
                    <a:gd name="T43" fmla="*/ 45 h 844"/>
                    <a:gd name="T44" fmla="*/ 590 w 984"/>
                    <a:gd name="T45" fmla="*/ 50 h 844"/>
                    <a:gd name="T46" fmla="*/ 642 w 984"/>
                    <a:gd name="T47" fmla="*/ 66 h 844"/>
                    <a:gd name="T48" fmla="*/ 710 w 984"/>
                    <a:gd name="T49" fmla="*/ 69 h 844"/>
                    <a:gd name="T50" fmla="*/ 738 w 984"/>
                    <a:gd name="T51" fmla="*/ 61 h 844"/>
                    <a:gd name="T52" fmla="*/ 774 w 984"/>
                    <a:gd name="T53" fmla="*/ 64 h 844"/>
                    <a:gd name="T54" fmla="*/ 766 w 984"/>
                    <a:gd name="T55" fmla="*/ 71 h 844"/>
                    <a:gd name="T56" fmla="*/ 802 w 984"/>
                    <a:gd name="T57" fmla="*/ 75 h 844"/>
                    <a:gd name="T58" fmla="*/ 838 w 984"/>
                    <a:gd name="T59" fmla="*/ 74 h 844"/>
                    <a:gd name="T60" fmla="*/ 922 w 984"/>
                    <a:gd name="T61" fmla="*/ 90 h 844"/>
                    <a:gd name="T62" fmla="*/ 942 w 984"/>
                    <a:gd name="T63" fmla="*/ 93 h 844"/>
                    <a:gd name="T64" fmla="*/ 874 w 984"/>
                    <a:gd name="T65" fmla="*/ 92 h 844"/>
                    <a:gd name="T66" fmla="*/ 830 w 984"/>
                    <a:gd name="T67" fmla="*/ 85 h 844"/>
                    <a:gd name="T68" fmla="*/ 778 w 984"/>
                    <a:gd name="T69" fmla="*/ 80 h 844"/>
                    <a:gd name="T70" fmla="*/ 702 w 984"/>
                    <a:gd name="T71" fmla="*/ 75 h 844"/>
                    <a:gd name="T72" fmla="*/ 614 w 984"/>
                    <a:gd name="T73" fmla="*/ 73 h 844"/>
                    <a:gd name="T74" fmla="*/ 506 w 984"/>
                    <a:gd name="T75" fmla="*/ 66 h 844"/>
                    <a:gd name="T76" fmla="*/ 462 w 984"/>
                    <a:gd name="T77" fmla="*/ 57 h 844"/>
                    <a:gd name="T78" fmla="*/ 430 w 984"/>
                    <a:gd name="T79" fmla="*/ 52 h 844"/>
                    <a:gd name="T80" fmla="*/ 382 w 984"/>
                    <a:gd name="T81" fmla="*/ 48 h 844"/>
                    <a:gd name="T82" fmla="*/ 342 w 984"/>
                    <a:gd name="T83" fmla="*/ 41 h 844"/>
                    <a:gd name="T84" fmla="*/ 354 w 984"/>
                    <a:gd name="T85" fmla="*/ 47 h 844"/>
                    <a:gd name="T86" fmla="*/ 418 w 984"/>
                    <a:gd name="T87" fmla="*/ 56 h 844"/>
                    <a:gd name="T88" fmla="*/ 422 w 984"/>
                    <a:gd name="T89" fmla="*/ 59 h 844"/>
                    <a:gd name="T90" fmla="*/ 394 w 984"/>
                    <a:gd name="T91" fmla="*/ 57 h 844"/>
                    <a:gd name="T92" fmla="*/ 354 w 984"/>
                    <a:gd name="T93" fmla="*/ 52 h 844"/>
                    <a:gd name="T94" fmla="*/ 314 w 984"/>
                    <a:gd name="T95" fmla="*/ 45 h 844"/>
                    <a:gd name="T96" fmla="*/ 266 w 984"/>
                    <a:gd name="T97" fmla="*/ 39 h 844"/>
                    <a:gd name="T98" fmla="*/ 210 w 984"/>
                    <a:gd name="T99" fmla="*/ 35 h 844"/>
                    <a:gd name="T100" fmla="*/ 154 w 984"/>
                    <a:gd name="T101" fmla="*/ 26 h 844"/>
                    <a:gd name="T102" fmla="*/ 66 w 984"/>
                    <a:gd name="T103" fmla="*/ 7 h 844"/>
                    <a:gd name="T104" fmla="*/ 34 w 984"/>
                    <a:gd name="T105" fmla="*/ 4 h 844"/>
                    <a:gd name="T106" fmla="*/ 46 w 984"/>
                    <a:gd name="T107" fmla="*/ 2 h 844"/>
                    <a:gd name="T108" fmla="*/ 102 w 984"/>
                    <a:gd name="T109" fmla="*/ 7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3 h 48"/>
                    <a:gd name="T2" fmla="*/ 10 w 36"/>
                    <a:gd name="T3" fmla="*/ 5 h 48"/>
                    <a:gd name="T4" fmla="*/ 6 w 36"/>
                    <a:gd name="T5" fmla="*/ 3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3 w 36"/>
                    <a:gd name="T3" fmla="*/ 1 h 37"/>
                    <a:gd name="T4" fmla="*/ 64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8 h 96"/>
                    <a:gd name="T2" fmla="*/ 28 w 170"/>
                    <a:gd name="T3" fmla="*/ 4 h 96"/>
                    <a:gd name="T4" fmla="*/ 56 w 170"/>
                    <a:gd name="T5" fmla="*/ 3 h 96"/>
                    <a:gd name="T6" fmla="*/ 80 w 170"/>
                    <a:gd name="T7" fmla="*/ 3 h 96"/>
                    <a:gd name="T8" fmla="*/ 64 w 170"/>
                    <a:gd name="T9" fmla="*/ 4 h 96"/>
                    <a:gd name="T10" fmla="*/ 135 w 170"/>
                    <a:gd name="T11" fmla="*/ 8 h 96"/>
                    <a:gd name="T12" fmla="*/ 171 w 170"/>
                    <a:gd name="T13" fmla="*/ 10 h 96"/>
                    <a:gd name="T14" fmla="*/ 127 w 170"/>
                    <a:gd name="T15" fmla="*/ 12 h 96"/>
                    <a:gd name="T16" fmla="*/ 99 w 170"/>
                    <a:gd name="T17" fmla="*/ 9 h 96"/>
                    <a:gd name="T18" fmla="*/ 76 w 170"/>
                    <a:gd name="T19" fmla="*/ 8 h 96"/>
                    <a:gd name="T20" fmla="*/ 24 w 170"/>
                    <a:gd name="T21" fmla="*/ 7 h 96"/>
                    <a:gd name="T22" fmla="*/ 0 w 170"/>
                    <a:gd name="T23" fmla="*/ 8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3 h 44"/>
                    <a:gd name="T6" fmla="*/ 112 w 138"/>
                    <a:gd name="T7" fmla="*/ 3 h 44"/>
                    <a:gd name="T8" fmla="*/ 108 w 138"/>
                    <a:gd name="T9" fmla="*/ 7 h 44"/>
                    <a:gd name="T10" fmla="*/ 64 w 138"/>
                    <a:gd name="T11" fmla="*/ 6 h 44"/>
                    <a:gd name="T12" fmla="*/ 0 w 138"/>
                    <a:gd name="T13" fmla="*/ 6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2 h 42"/>
                    <a:gd name="T2" fmla="*/ 28 w 57"/>
                    <a:gd name="T3" fmla="*/ 2 h 42"/>
                    <a:gd name="T4" fmla="*/ 17 w 57"/>
                    <a:gd name="T5" fmla="*/ 2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5 h 52"/>
                    <a:gd name="T2" fmla="*/ 9 w 39"/>
                    <a:gd name="T3" fmla="*/ 0 h 52"/>
                    <a:gd name="T4" fmla="*/ 9 w 39"/>
                    <a:gd name="T5" fmla="*/ 5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4 h 80"/>
                    <a:gd name="T4" fmla="*/ 35 w 44"/>
                    <a:gd name="T5" fmla="*/ 6 h 80"/>
                    <a:gd name="T6" fmla="*/ 47 w 44"/>
                    <a:gd name="T7" fmla="*/ 7 h 80"/>
                    <a:gd name="T8" fmla="*/ 35 w 44"/>
                    <a:gd name="T9" fmla="*/ 9 h 80"/>
                    <a:gd name="T10" fmla="*/ 0 w 44"/>
                    <a:gd name="T11" fmla="*/ 2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7177 w 323"/>
                    <a:gd name="T1" fmla="*/ 183 h 64"/>
                    <a:gd name="T2" fmla="*/ 18019 w 323"/>
                    <a:gd name="T3" fmla="*/ 1091 h 64"/>
                    <a:gd name="T4" fmla="*/ 18343 w 323"/>
                    <a:gd name="T5" fmla="*/ 0 h 64"/>
                    <a:gd name="T6" fmla="*/ 20713 w 323"/>
                    <a:gd name="T7" fmla="*/ 0 h 64"/>
                    <a:gd name="T8" fmla="*/ 22454 w 323"/>
                    <a:gd name="T9" fmla="*/ 2352 h 64"/>
                    <a:gd name="T10" fmla="*/ 24866 w 323"/>
                    <a:gd name="T11" fmla="*/ 1377 h 64"/>
                    <a:gd name="T12" fmla="*/ 24525 w 323"/>
                    <a:gd name="T13" fmla="*/ 3877 h 64"/>
                    <a:gd name="T14" fmla="*/ 23248 w 323"/>
                    <a:gd name="T15" fmla="*/ 6306 h 64"/>
                    <a:gd name="T16" fmla="*/ 22995 w 323"/>
                    <a:gd name="T17" fmla="*/ 3877 h 64"/>
                    <a:gd name="T18" fmla="*/ 22454 w 323"/>
                    <a:gd name="T19" fmla="*/ 4163 h 64"/>
                    <a:gd name="T20" fmla="*/ 21823 w 323"/>
                    <a:gd name="T21" fmla="*/ 3877 h 64"/>
                    <a:gd name="T22" fmla="*/ 20518 w 323"/>
                    <a:gd name="T23" fmla="*/ 2881 h 64"/>
                    <a:gd name="T24" fmla="*/ 17818 w 323"/>
                    <a:gd name="T25" fmla="*/ 5120 h 64"/>
                    <a:gd name="T26" fmla="*/ 15703 w 323"/>
                    <a:gd name="T27" fmla="*/ 6008 h 64"/>
                    <a:gd name="T28" fmla="*/ 16534 w 323"/>
                    <a:gd name="T29" fmla="*/ 7713 h 64"/>
                    <a:gd name="T30" fmla="*/ 14685 w 323"/>
                    <a:gd name="T31" fmla="*/ 8480 h 64"/>
                    <a:gd name="T32" fmla="*/ 13167 w 323"/>
                    <a:gd name="T33" fmla="*/ 8211 h 64"/>
                    <a:gd name="T34" fmla="*/ 13807 w 323"/>
                    <a:gd name="T35" fmla="*/ 7713 h 64"/>
                    <a:gd name="T36" fmla="*/ 13315 w 323"/>
                    <a:gd name="T37" fmla="*/ 5427 h 64"/>
                    <a:gd name="T38" fmla="*/ 13167 w 323"/>
                    <a:gd name="T39" fmla="*/ 4163 h 64"/>
                    <a:gd name="T40" fmla="*/ 12343 w 323"/>
                    <a:gd name="T41" fmla="*/ 3147 h 64"/>
                    <a:gd name="T42" fmla="*/ 11105 w 323"/>
                    <a:gd name="T43" fmla="*/ 3675 h 64"/>
                    <a:gd name="T44" fmla="*/ 10465 w 323"/>
                    <a:gd name="T45" fmla="*/ 3675 h 64"/>
                    <a:gd name="T46" fmla="*/ 9613 w 323"/>
                    <a:gd name="T47" fmla="*/ 3363 h 64"/>
                    <a:gd name="T48" fmla="*/ 6469 w 323"/>
                    <a:gd name="T49" fmla="*/ 286 h 64"/>
                    <a:gd name="T50" fmla="*/ 4638 w 323"/>
                    <a:gd name="T51" fmla="*/ 1888 h 64"/>
                    <a:gd name="T52" fmla="*/ 1 w 323"/>
                    <a:gd name="T53" fmla="*/ 0 h 64"/>
                    <a:gd name="T54" fmla="*/ 17177 w 323"/>
                    <a:gd name="T55" fmla="*/ 183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8238 w 300"/>
                    <a:gd name="T1" fmla="*/ 4755 h 31"/>
                    <a:gd name="T2" fmla="*/ 2398 w 300"/>
                    <a:gd name="T3" fmla="*/ 205 h 31"/>
                    <a:gd name="T4" fmla="*/ 22356 w 300"/>
                    <a:gd name="T5" fmla="*/ 0 h 31"/>
                    <a:gd name="T6" fmla="*/ 23188 w 300"/>
                    <a:gd name="T7" fmla="*/ 2151 h 31"/>
                    <a:gd name="T8" fmla="*/ 20685 w 300"/>
                    <a:gd name="T9" fmla="*/ 2464 h 31"/>
                    <a:gd name="T10" fmla="*/ 8238 w 300"/>
                    <a:gd name="T11" fmla="*/ 4755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5 h 29"/>
                    <a:gd name="T2" fmla="*/ 12 w 41"/>
                    <a:gd name="T3" fmla="*/ 6 h 29"/>
                    <a:gd name="T4" fmla="*/ 0 w 41"/>
                    <a:gd name="T5" fmla="*/ 5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856633 w 436"/>
                    <a:gd name="T1" fmla="*/ 15291 h 152"/>
                    <a:gd name="T2" fmla="*/ 5118464 w 436"/>
                    <a:gd name="T3" fmla="*/ 0 h 152"/>
                    <a:gd name="T4" fmla="*/ 4881628 w 436"/>
                    <a:gd name="T5" fmla="*/ 1018137 h 152"/>
                    <a:gd name="T6" fmla="*/ 4661970 w 436"/>
                    <a:gd name="T7" fmla="*/ 1279435 h 152"/>
                    <a:gd name="T8" fmla="*/ 4601745 w 436"/>
                    <a:gd name="T9" fmla="*/ 1319391 h 152"/>
                    <a:gd name="T10" fmla="*/ 4401046 w 436"/>
                    <a:gd name="T11" fmla="*/ 1379946 h 152"/>
                    <a:gd name="T12" fmla="*/ 4236178 w 436"/>
                    <a:gd name="T13" fmla="*/ 1656548 h 152"/>
                    <a:gd name="T14" fmla="*/ 4251722 w 436"/>
                    <a:gd name="T15" fmla="*/ 1864699 h 152"/>
                    <a:gd name="T16" fmla="*/ 4270837 w 436"/>
                    <a:gd name="T17" fmla="*/ 2019392 h 152"/>
                    <a:gd name="T18" fmla="*/ 4296530 w 436"/>
                    <a:gd name="T19" fmla="*/ 2135050 h 152"/>
                    <a:gd name="T20" fmla="*/ 4251722 w 436"/>
                    <a:gd name="T21" fmla="*/ 2305037 h 152"/>
                    <a:gd name="T22" fmla="*/ 4121513 w 436"/>
                    <a:gd name="T23" fmla="*/ 2267614 h 152"/>
                    <a:gd name="T24" fmla="*/ 4016573 w 436"/>
                    <a:gd name="T25" fmla="*/ 2434796 h 152"/>
                    <a:gd name="T26" fmla="*/ 4072124 w 436"/>
                    <a:gd name="T27" fmla="*/ 1980508 h 152"/>
                    <a:gd name="T28" fmla="*/ 3965623 w 436"/>
                    <a:gd name="T29" fmla="*/ 1889459 h 152"/>
                    <a:gd name="T30" fmla="*/ 4035622 w 436"/>
                    <a:gd name="T31" fmla="*/ 1758118 h 152"/>
                    <a:gd name="T32" fmla="*/ 4016573 w 436"/>
                    <a:gd name="T33" fmla="*/ 1682272 h 152"/>
                    <a:gd name="T34" fmla="*/ 3755946 w 436"/>
                    <a:gd name="T35" fmla="*/ 1773393 h 152"/>
                    <a:gd name="T36" fmla="*/ 3721418 w 436"/>
                    <a:gd name="T37" fmla="*/ 1603425 h 152"/>
                    <a:gd name="T38" fmla="*/ 3484221 w 436"/>
                    <a:gd name="T39" fmla="*/ 1773393 h 152"/>
                    <a:gd name="T40" fmla="*/ 3755946 w 436"/>
                    <a:gd name="T41" fmla="*/ 1943551 h 152"/>
                    <a:gd name="T42" fmla="*/ 3581095 w 436"/>
                    <a:gd name="T43" fmla="*/ 2204506 h 152"/>
                    <a:gd name="T44" fmla="*/ 3651161 w 436"/>
                    <a:gd name="T45" fmla="*/ 2374383 h 152"/>
                    <a:gd name="T46" fmla="*/ 3695721 w 436"/>
                    <a:gd name="T47" fmla="*/ 2604781 h 152"/>
                    <a:gd name="T48" fmla="*/ 3625737 w 436"/>
                    <a:gd name="T49" fmla="*/ 2620490 h 152"/>
                    <a:gd name="T50" fmla="*/ 3684765 w 436"/>
                    <a:gd name="T51" fmla="*/ 2711966 h 152"/>
                    <a:gd name="T52" fmla="*/ 3606364 w 436"/>
                    <a:gd name="T53" fmla="*/ 2866059 h 152"/>
                    <a:gd name="T54" fmla="*/ 0 w 436"/>
                    <a:gd name="T55" fmla="*/ 2813387 h 152"/>
                    <a:gd name="T56" fmla="*/ 856633 w 436"/>
                    <a:gd name="T57" fmla="*/ 15291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5 h 165"/>
                    <a:gd name="T2" fmla="*/ 15 w 47"/>
                    <a:gd name="T3" fmla="*/ 11 h 165"/>
                    <a:gd name="T4" fmla="*/ 17 w 47"/>
                    <a:gd name="T5" fmla="*/ 6 h 165"/>
                    <a:gd name="T6" fmla="*/ 11 w 47"/>
                    <a:gd name="T7" fmla="*/ 4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2 h 165"/>
                    <a:gd name="T14" fmla="*/ 47 w 47"/>
                    <a:gd name="T15" fmla="*/ 10 h 165"/>
                    <a:gd name="T16" fmla="*/ 31 w 47"/>
                    <a:gd name="T17" fmla="*/ 11 h 165"/>
                    <a:gd name="T18" fmla="*/ 23 w 47"/>
                    <a:gd name="T19" fmla="*/ 12 h 165"/>
                    <a:gd name="T20" fmla="*/ 21 w 47"/>
                    <a:gd name="T21" fmla="*/ 13 h 165"/>
                    <a:gd name="T22" fmla="*/ 27 w 47"/>
                    <a:gd name="T23" fmla="*/ 13 h 165"/>
                    <a:gd name="T24" fmla="*/ 31 w 47"/>
                    <a:gd name="T25" fmla="*/ 15 h 165"/>
                    <a:gd name="T26" fmla="*/ 13 w 47"/>
                    <a:gd name="T27" fmla="*/ 15 h 165"/>
                    <a:gd name="T28" fmla="*/ 7 w 47"/>
                    <a:gd name="T29" fmla="*/ 15 h 165"/>
                    <a:gd name="T30" fmla="*/ 3 w 47"/>
                    <a:gd name="T31" fmla="*/ 15 h 165"/>
                    <a:gd name="T32" fmla="*/ 5 w 47"/>
                    <a:gd name="T33" fmla="*/ 15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7 h 103"/>
                    <a:gd name="T2" fmla="*/ 30 w 138"/>
                    <a:gd name="T3" fmla="*/ 5 h 103"/>
                    <a:gd name="T4" fmla="*/ 50 w 138"/>
                    <a:gd name="T5" fmla="*/ 4 h 103"/>
                    <a:gd name="T6" fmla="*/ 54 w 138"/>
                    <a:gd name="T7" fmla="*/ 5 h 103"/>
                    <a:gd name="T8" fmla="*/ 66 w 138"/>
                    <a:gd name="T9" fmla="*/ 6 h 103"/>
                    <a:gd name="T10" fmla="*/ 80 w 138"/>
                    <a:gd name="T11" fmla="*/ 6 h 103"/>
                    <a:gd name="T12" fmla="*/ 116 w 138"/>
                    <a:gd name="T13" fmla="*/ 4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6 h 103"/>
                    <a:gd name="T20" fmla="*/ 84 w 138"/>
                    <a:gd name="T21" fmla="*/ 7 h 103"/>
                    <a:gd name="T22" fmla="*/ 66 w 138"/>
                    <a:gd name="T23" fmla="*/ 9 h 103"/>
                    <a:gd name="T24" fmla="*/ 48 w 138"/>
                    <a:gd name="T25" fmla="*/ 11 h 103"/>
                    <a:gd name="T26" fmla="*/ 26 w 138"/>
                    <a:gd name="T27" fmla="*/ 10 h 103"/>
                    <a:gd name="T28" fmla="*/ 20 w 138"/>
                    <a:gd name="T29" fmla="*/ 9 h 103"/>
                    <a:gd name="T30" fmla="*/ 22 w 138"/>
                    <a:gd name="T31" fmla="*/ 10 h 103"/>
                    <a:gd name="T32" fmla="*/ 0 w 138"/>
                    <a:gd name="T33" fmla="*/ 10 h 103"/>
                    <a:gd name="T34" fmla="*/ 10 w 138"/>
                    <a:gd name="T35" fmla="*/ 8 h 103"/>
                    <a:gd name="T36" fmla="*/ 26 w 138"/>
                    <a:gd name="T37" fmla="*/ 7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7 w 188"/>
                    <a:gd name="T1" fmla="*/ 2 h 214"/>
                    <a:gd name="T2" fmla="*/ 149 w 188"/>
                    <a:gd name="T3" fmla="*/ 2 h 214"/>
                    <a:gd name="T4" fmla="*/ 159 w 188"/>
                    <a:gd name="T5" fmla="*/ 0 h 214"/>
                    <a:gd name="T6" fmla="*/ 171 w 188"/>
                    <a:gd name="T7" fmla="*/ 2 h 214"/>
                    <a:gd name="T8" fmla="*/ 177 w 188"/>
                    <a:gd name="T9" fmla="*/ 5 h 214"/>
                    <a:gd name="T10" fmla="*/ 167 w 188"/>
                    <a:gd name="T11" fmla="*/ 7 h 214"/>
                    <a:gd name="T12" fmla="*/ 159 w 188"/>
                    <a:gd name="T13" fmla="*/ 9 h 214"/>
                    <a:gd name="T14" fmla="*/ 151 w 188"/>
                    <a:gd name="T15" fmla="*/ 14 h 214"/>
                    <a:gd name="T16" fmla="*/ 133 w 188"/>
                    <a:gd name="T17" fmla="*/ 16 h 214"/>
                    <a:gd name="T18" fmla="*/ 109 w 188"/>
                    <a:gd name="T19" fmla="*/ 16 h 214"/>
                    <a:gd name="T20" fmla="*/ 101 w 188"/>
                    <a:gd name="T21" fmla="*/ 14 h 214"/>
                    <a:gd name="T22" fmla="*/ 94 w 188"/>
                    <a:gd name="T23" fmla="*/ 17 h 214"/>
                    <a:gd name="T24" fmla="*/ 90 w 188"/>
                    <a:gd name="T25" fmla="*/ 17 h 214"/>
                    <a:gd name="T26" fmla="*/ 80 w 188"/>
                    <a:gd name="T27" fmla="*/ 16 h 214"/>
                    <a:gd name="T28" fmla="*/ 58 w 188"/>
                    <a:gd name="T29" fmla="*/ 17 h 214"/>
                    <a:gd name="T30" fmla="*/ 76 w 188"/>
                    <a:gd name="T31" fmla="*/ 17 h 214"/>
                    <a:gd name="T32" fmla="*/ 78 w 188"/>
                    <a:gd name="T33" fmla="*/ 19 h 214"/>
                    <a:gd name="T34" fmla="*/ 58 w 188"/>
                    <a:gd name="T35" fmla="*/ 20 h 214"/>
                    <a:gd name="T36" fmla="*/ 34 w 188"/>
                    <a:gd name="T37" fmla="*/ 20 h 214"/>
                    <a:gd name="T38" fmla="*/ 36 w 188"/>
                    <a:gd name="T39" fmla="*/ 17 h 214"/>
                    <a:gd name="T40" fmla="*/ 46 w 188"/>
                    <a:gd name="T41" fmla="*/ 17 h 214"/>
                    <a:gd name="T42" fmla="*/ 34 w 188"/>
                    <a:gd name="T43" fmla="*/ 17 h 214"/>
                    <a:gd name="T44" fmla="*/ 26 w 188"/>
                    <a:gd name="T45" fmla="*/ 20 h 214"/>
                    <a:gd name="T46" fmla="*/ 30 w 188"/>
                    <a:gd name="T47" fmla="*/ 21 h 214"/>
                    <a:gd name="T48" fmla="*/ 14 w 188"/>
                    <a:gd name="T49" fmla="*/ 24 h 214"/>
                    <a:gd name="T50" fmla="*/ 0 w 188"/>
                    <a:gd name="T51" fmla="*/ 25 h 214"/>
                    <a:gd name="T52" fmla="*/ 8 w 188"/>
                    <a:gd name="T53" fmla="*/ 21 h 214"/>
                    <a:gd name="T54" fmla="*/ 0 w 188"/>
                    <a:gd name="T55" fmla="*/ 20 h 214"/>
                    <a:gd name="T56" fmla="*/ 14 w 188"/>
                    <a:gd name="T57" fmla="*/ 17 h 214"/>
                    <a:gd name="T58" fmla="*/ 32 w 188"/>
                    <a:gd name="T59" fmla="*/ 16 h 214"/>
                    <a:gd name="T60" fmla="*/ 44 w 188"/>
                    <a:gd name="T61" fmla="*/ 14 h 214"/>
                    <a:gd name="T62" fmla="*/ 72 w 188"/>
                    <a:gd name="T63" fmla="*/ 14 h 214"/>
                    <a:gd name="T64" fmla="*/ 84 w 188"/>
                    <a:gd name="T65" fmla="*/ 13 h 214"/>
                    <a:gd name="T66" fmla="*/ 103 w 188"/>
                    <a:gd name="T67" fmla="*/ 10 h 214"/>
                    <a:gd name="T68" fmla="*/ 109 w 188"/>
                    <a:gd name="T69" fmla="*/ 11 h 214"/>
                    <a:gd name="T70" fmla="*/ 121 w 188"/>
                    <a:gd name="T71" fmla="*/ 9 h 214"/>
                    <a:gd name="T72" fmla="*/ 139 w 188"/>
                    <a:gd name="T73" fmla="*/ 7 h 214"/>
                    <a:gd name="T74" fmla="*/ 143 w 188"/>
                    <a:gd name="T75" fmla="*/ 5 h 214"/>
                    <a:gd name="T76" fmla="*/ 137 w 188"/>
                    <a:gd name="T77" fmla="*/ 5 h 214"/>
                    <a:gd name="T78" fmla="*/ 141 w 188"/>
                    <a:gd name="T79" fmla="*/ 4 h 214"/>
                    <a:gd name="T80" fmla="*/ 147 w 188"/>
                    <a:gd name="T81" fmla="*/ 2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3 w 812"/>
                    <a:gd name="T1" fmla="*/ 2 h 564"/>
                    <a:gd name="T2" fmla="*/ 789 w 812"/>
                    <a:gd name="T3" fmla="*/ 9 h 564"/>
                    <a:gd name="T4" fmla="*/ 759 w 812"/>
                    <a:gd name="T5" fmla="*/ 13 h 564"/>
                    <a:gd name="T6" fmla="*/ 733 w 812"/>
                    <a:gd name="T7" fmla="*/ 16 h 564"/>
                    <a:gd name="T8" fmla="*/ 645 w 812"/>
                    <a:gd name="T9" fmla="*/ 20 h 564"/>
                    <a:gd name="T10" fmla="*/ 643 w 812"/>
                    <a:gd name="T11" fmla="*/ 24 h 564"/>
                    <a:gd name="T12" fmla="*/ 615 w 812"/>
                    <a:gd name="T13" fmla="*/ 26 h 564"/>
                    <a:gd name="T14" fmla="*/ 631 w 812"/>
                    <a:gd name="T15" fmla="*/ 20 h 564"/>
                    <a:gd name="T16" fmla="*/ 587 w 812"/>
                    <a:gd name="T17" fmla="*/ 21 h 564"/>
                    <a:gd name="T18" fmla="*/ 567 w 812"/>
                    <a:gd name="T19" fmla="*/ 24 h 564"/>
                    <a:gd name="T20" fmla="*/ 607 w 812"/>
                    <a:gd name="T21" fmla="*/ 32 h 564"/>
                    <a:gd name="T22" fmla="*/ 605 w 812"/>
                    <a:gd name="T23" fmla="*/ 41 h 564"/>
                    <a:gd name="T24" fmla="*/ 553 w 812"/>
                    <a:gd name="T25" fmla="*/ 46 h 564"/>
                    <a:gd name="T26" fmla="*/ 533 w 812"/>
                    <a:gd name="T27" fmla="*/ 43 h 564"/>
                    <a:gd name="T28" fmla="*/ 493 w 812"/>
                    <a:gd name="T29" fmla="*/ 39 h 564"/>
                    <a:gd name="T30" fmla="*/ 473 w 812"/>
                    <a:gd name="T31" fmla="*/ 39 h 564"/>
                    <a:gd name="T32" fmla="*/ 461 w 812"/>
                    <a:gd name="T33" fmla="*/ 44 h 564"/>
                    <a:gd name="T34" fmla="*/ 511 w 812"/>
                    <a:gd name="T35" fmla="*/ 52 h 564"/>
                    <a:gd name="T36" fmla="*/ 521 w 812"/>
                    <a:gd name="T37" fmla="*/ 58 h 564"/>
                    <a:gd name="T38" fmla="*/ 537 w 812"/>
                    <a:gd name="T39" fmla="*/ 62 h 564"/>
                    <a:gd name="T40" fmla="*/ 503 w 812"/>
                    <a:gd name="T41" fmla="*/ 61 h 564"/>
                    <a:gd name="T42" fmla="*/ 481 w 812"/>
                    <a:gd name="T43" fmla="*/ 57 h 564"/>
                    <a:gd name="T44" fmla="*/ 433 w 812"/>
                    <a:gd name="T45" fmla="*/ 47 h 564"/>
                    <a:gd name="T46" fmla="*/ 437 w 812"/>
                    <a:gd name="T47" fmla="*/ 34 h 564"/>
                    <a:gd name="T48" fmla="*/ 433 w 812"/>
                    <a:gd name="T49" fmla="*/ 29 h 564"/>
                    <a:gd name="T50" fmla="*/ 423 w 812"/>
                    <a:gd name="T51" fmla="*/ 32 h 564"/>
                    <a:gd name="T52" fmla="*/ 386 w 812"/>
                    <a:gd name="T53" fmla="*/ 29 h 564"/>
                    <a:gd name="T54" fmla="*/ 360 w 812"/>
                    <a:gd name="T55" fmla="*/ 19 h 564"/>
                    <a:gd name="T56" fmla="*/ 330 w 812"/>
                    <a:gd name="T57" fmla="*/ 19 h 564"/>
                    <a:gd name="T58" fmla="*/ 288 w 812"/>
                    <a:gd name="T59" fmla="*/ 20 h 564"/>
                    <a:gd name="T60" fmla="*/ 242 w 812"/>
                    <a:gd name="T61" fmla="*/ 26 h 564"/>
                    <a:gd name="T62" fmla="*/ 196 w 812"/>
                    <a:gd name="T63" fmla="*/ 29 h 564"/>
                    <a:gd name="T64" fmla="*/ 184 w 812"/>
                    <a:gd name="T65" fmla="*/ 31 h 564"/>
                    <a:gd name="T66" fmla="*/ 160 w 812"/>
                    <a:gd name="T67" fmla="*/ 36 h 564"/>
                    <a:gd name="T68" fmla="*/ 152 w 812"/>
                    <a:gd name="T69" fmla="*/ 39 h 564"/>
                    <a:gd name="T70" fmla="*/ 128 w 812"/>
                    <a:gd name="T71" fmla="*/ 45 h 564"/>
                    <a:gd name="T72" fmla="*/ 94 w 812"/>
                    <a:gd name="T73" fmla="*/ 43 h 564"/>
                    <a:gd name="T74" fmla="*/ 66 w 812"/>
                    <a:gd name="T75" fmla="*/ 29 h 564"/>
                    <a:gd name="T76" fmla="*/ 72 w 812"/>
                    <a:gd name="T77" fmla="*/ 17 h 564"/>
                    <a:gd name="T78" fmla="*/ 44 w 812"/>
                    <a:gd name="T79" fmla="*/ 20 h 564"/>
                    <a:gd name="T80" fmla="*/ 20 w 812"/>
                    <a:gd name="T81" fmla="*/ 16 h 564"/>
                    <a:gd name="T82" fmla="*/ 24 w 812"/>
                    <a:gd name="T83" fmla="*/ 16 h 564"/>
                    <a:gd name="T84" fmla="*/ 0 w 812"/>
                    <a:gd name="T85" fmla="*/ 11 h 564"/>
                    <a:gd name="T86" fmla="*/ 809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8 w 43"/>
                    <a:gd name="T3" fmla="*/ 3 h 85"/>
                    <a:gd name="T4" fmla="*/ 61 w 43"/>
                    <a:gd name="T5" fmla="*/ 5 h 85"/>
                    <a:gd name="T6" fmla="*/ 30 w 43"/>
                    <a:gd name="T7" fmla="*/ 11 h 85"/>
                    <a:gd name="T8" fmla="*/ 1 w 43"/>
                    <a:gd name="T9" fmla="*/ 9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2 h 74"/>
                    <a:gd name="T2" fmla="*/ 18 w 44"/>
                    <a:gd name="T3" fmla="*/ 2 h 74"/>
                    <a:gd name="T4" fmla="*/ 27 w 44"/>
                    <a:gd name="T5" fmla="*/ 2 h 74"/>
                    <a:gd name="T6" fmla="*/ 25 w 44"/>
                    <a:gd name="T7" fmla="*/ 2 h 74"/>
                    <a:gd name="T8" fmla="*/ 11 w 44"/>
                    <a:gd name="T9" fmla="*/ 6 h 74"/>
                    <a:gd name="T10" fmla="*/ 7 w 44"/>
                    <a:gd name="T11" fmla="*/ 5 h 74"/>
                    <a:gd name="T12" fmla="*/ 3 w 44"/>
                    <a:gd name="T13" fmla="*/ 3 h 74"/>
                    <a:gd name="T14" fmla="*/ 11 w 44"/>
                    <a:gd name="T15" fmla="*/ 2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2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38164 w 682"/>
                    <a:gd name="T1" fmla="*/ 59508 h 557"/>
                    <a:gd name="T2" fmla="*/ 38545 w 682"/>
                    <a:gd name="T3" fmla="*/ 57870 h 557"/>
                    <a:gd name="T4" fmla="*/ 39676 w 682"/>
                    <a:gd name="T5" fmla="*/ 52991 h 557"/>
                    <a:gd name="T6" fmla="*/ 24540 w 682"/>
                    <a:gd name="T7" fmla="*/ 36767 h 557"/>
                    <a:gd name="T8" fmla="*/ 22387 w 682"/>
                    <a:gd name="T9" fmla="*/ 44379 h 557"/>
                    <a:gd name="T10" fmla="*/ 24047 w 682"/>
                    <a:gd name="T11" fmla="*/ 71287 h 557"/>
                    <a:gd name="T12" fmla="*/ 22387 w 682"/>
                    <a:gd name="T13" fmla="*/ 63377 h 557"/>
                    <a:gd name="T14" fmla="*/ 19212 w 682"/>
                    <a:gd name="T15" fmla="*/ 56371 h 557"/>
                    <a:gd name="T16" fmla="*/ 19452 w 682"/>
                    <a:gd name="T17" fmla="*/ 52991 h 557"/>
                    <a:gd name="T18" fmla="*/ 19633 w 682"/>
                    <a:gd name="T19" fmla="*/ 50592 h 557"/>
                    <a:gd name="T20" fmla="*/ 17451 w 682"/>
                    <a:gd name="T21" fmla="*/ 48114 h 557"/>
                    <a:gd name="T22" fmla="*/ 15401 w 682"/>
                    <a:gd name="T23" fmla="*/ 44379 h 557"/>
                    <a:gd name="T24" fmla="*/ 11726 w 682"/>
                    <a:gd name="T25" fmla="*/ 45365 h 557"/>
                    <a:gd name="T26" fmla="*/ 10038 w 682"/>
                    <a:gd name="T27" fmla="*/ 46820 h 557"/>
                    <a:gd name="T28" fmla="*/ 6187 w 682"/>
                    <a:gd name="T29" fmla="*/ 46820 h 557"/>
                    <a:gd name="T30" fmla="*/ 1761 w 682"/>
                    <a:gd name="T31" fmla="*/ 40023 h 557"/>
                    <a:gd name="T32" fmla="*/ 866 w 682"/>
                    <a:gd name="T33" fmla="*/ 37910 h 557"/>
                    <a:gd name="T34" fmla="*/ 0 w 682"/>
                    <a:gd name="T35" fmla="*/ 33800 h 557"/>
                    <a:gd name="T36" fmla="*/ 1918 w 682"/>
                    <a:gd name="T37" fmla="*/ 27344 h 557"/>
                    <a:gd name="T38" fmla="*/ 2554 w 682"/>
                    <a:gd name="T39" fmla="*/ 23191 h 557"/>
                    <a:gd name="T40" fmla="*/ 4050 w 682"/>
                    <a:gd name="T41" fmla="*/ 18287 h 557"/>
                    <a:gd name="T42" fmla="*/ 6459 w 682"/>
                    <a:gd name="T43" fmla="*/ 14842 h 557"/>
                    <a:gd name="T44" fmla="*/ 13292 w 682"/>
                    <a:gd name="T45" fmla="*/ 8602 h 557"/>
                    <a:gd name="T46" fmla="*/ 17451 w 682"/>
                    <a:gd name="T47" fmla="*/ 3868 h 557"/>
                    <a:gd name="T48" fmla="*/ 20458 w 682"/>
                    <a:gd name="T49" fmla="*/ 740 h 557"/>
                    <a:gd name="T50" fmla="*/ 28805 w 682"/>
                    <a:gd name="T51" fmla="*/ 274 h 557"/>
                    <a:gd name="T52" fmla="*/ 31556 w 682"/>
                    <a:gd name="T53" fmla="*/ 0 h 557"/>
                    <a:gd name="T54" fmla="*/ 30447 w 682"/>
                    <a:gd name="T55" fmla="*/ 4327 h 557"/>
                    <a:gd name="T56" fmla="*/ 35140 w 682"/>
                    <a:gd name="T57" fmla="*/ 10820 h 557"/>
                    <a:gd name="T58" fmla="*/ 39447 w 682"/>
                    <a:gd name="T59" fmla="*/ 9493 h 557"/>
                    <a:gd name="T60" fmla="*/ 41957 w 682"/>
                    <a:gd name="T61" fmla="*/ 10459 h 557"/>
                    <a:gd name="T62" fmla="*/ 44328 w 682"/>
                    <a:gd name="T63" fmla="*/ 12458 h 557"/>
                    <a:gd name="T64" fmla="*/ 45398 w 682"/>
                    <a:gd name="T65" fmla="*/ 24110 h 557"/>
                    <a:gd name="T66" fmla="*/ 45398 w 682"/>
                    <a:gd name="T67" fmla="*/ 30789 h 557"/>
                    <a:gd name="T68" fmla="*/ 47489 w 682"/>
                    <a:gd name="T69" fmla="*/ 36305 h 557"/>
                    <a:gd name="T70" fmla="*/ 51202 w 682"/>
                    <a:gd name="T71" fmla="*/ 38474 h 557"/>
                    <a:gd name="T72" fmla="*/ 53927 w 682"/>
                    <a:gd name="T73" fmla="*/ 37910 h 557"/>
                    <a:gd name="T74" fmla="*/ 52658 w 682"/>
                    <a:gd name="T75" fmla="*/ 43636 h 557"/>
                    <a:gd name="T76" fmla="*/ 47489 w 682"/>
                    <a:gd name="T77" fmla="*/ 52245 h 557"/>
                    <a:gd name="T78" fmla="*/ 43486 w 682"/>
                    <a:gd name="T79" fmla="*/ 62226 h 557"/>
                    <a:gd name="T80" fmla="*/ 44111 w 682"/>
                    <a:gd name="T81" fmla="*/ 65179 h 557"/>
                    <a:gd name="T82" fmla="*/ 34494 w 682"/>
                    <a:gd name="T83" fmla="*/ 71287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9006 w 257"/>
                    <a:gd name="T1" fmla="*/ 44951 h 347"/>
                    <a:gd name="T2" fmla="*/ 18211 w 257"/>
                    <a:gd name="T3" fmla="*/ 38973 h 347"/>
                    <a:gd name="T4" fmla="*/ 17001 w 257"/>
                    <a:gd name="T5" fmla="*/ 37314 h 347"/>
                    <a:gd name="T6" fmla="*/ 16870 w 257"/>
                    <a:gd name="T7" fmla="*/ 34932 h 347"/>
                    <a:gd name="T8" fmla="*/ 16367 w 257"/>
                    <a:gd name="T9" fmla="*/ 32912 h 347"/>
                    <a:gd name="T10" fmla="*/ 16367 w 257"/>
                    <a:gd name="T11" fmla="*/ 29650 h 347"/>
                    <a:gd name="T12" fmla="*/ 16225 w 257"/>
                    <a:gd name="T13" fmla="*/ 27713 h 347"/>
                    <a:gd name="T14" fmla="*/ 17837 w 257"/>
                    <a:gd name="T15" fmla="*/ 26174 h 347"/>
                    <a:gd name="T16" fmla="*/ 20112 w 257"/>
                    <a:gd name="T17" fmla="*/ 25593 h 347"/>
                    <a:gd name="T18" fmla="*/ 20112 w 257"/>
                    <a:gd name="T19" fmla="*/ 17677 h 347"/>
                    <a:gd name="T20" fmla="*/ 4218 w 257"/>
                    <a:gd name="T21" fmla="*/ 12434 h 347"/>
                    <a:gd name="T22" fmla="*/ 2531 w 257"/>
                    <a:gd name="T23" fmla="*/ 12719 h 347"/>
                    <a:gd name="T24" fmla="*/ 1284 w 257"/>
                    <a:gd name="T25" fmla="*/ 13225 h 347"/>
                    <a:gd name="T26" fmla="*/ 0 w 257"/>
                    <a:gd name="T27" fmla="*/ 19350 h 347"/>
                    <a:gd name="T28" fmla="*/ 7254 w 257"/>
                    <a:gd name="T29" fmla="*/ 44817 h 347"/>
                    <a:gd name="T30" fmla="*/ 19006 w 257"/>
                    <a:gd name="T31" fmla="*/ 44951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3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3 w 57"/>
                    <a:gd name="T3" fmla="*/ 2 h 30"/>
                    <a:gd name="T4" fmla="*/ 47 w 57"/>
                    <a:gd name="T5" fmla="*/ 2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2 w 693"/>
                    <a:gd name="T1" fmla="*/ 50 h 696"/>
                    <a:gd name="T2" fmla="*/ 382 w 693"/>
                    <a:gd name="T3" fmla="*/ 49 h 696"/>
                    <a:gd name="T4" fmla="*/ 314 w 693"/>
                    <a:gd name="T5" fmla="*/ 46 h 696"/>
                    <a:gd name="T6" fmla="*/ 254 w 693"/>
                    <a:gd name="T7" fmla="*/ 43 h 696"/>
                    <a:gd name="T8" fmla="*/ 226 w 693"/>
                    <a:gd name="T9" fmla="*/ 46 h 696"/>
                    <a:gd name="T10" fmla="*/ 250 w 693"/>
                    <a:gd name="T11" fmla="*/ 47 h 696"/>
                    <a:gd name="T12" fmla="*/ 282 w 693"/>
                    <a:gd name="T13" fmla="*/ 51 h 696"/>
                    <a:gd name="T14" fmla="*/ 310 w 693"/>
                    <a:gd name="T15" fmla="*/ 52 h 696"/>
                    <a:gd name="T16" fmla="*/ 322 w 693"/>
                    <a:gd name="T17" fmla="*/ 58 h 696"/>
                    <a:gd name="T18" fmla="*/ 302 w 693"/>
                    <a:gd name="T19" fmla="*/ 60 h 696"/>
                    <a:gd name="T20" fmla="*/ 250 w 693"/>
                    <a:gd name="T21" fmla="*/ 68 h 696"/>
                    <a:gd name="T22" fmla="*/ 214 w 693"/>
                    <a:gd name="T23" fmla="*/ 68 h 696"/>
                    <a:gd name="T24" fmla="*/ 97 w 693"/>
                    <a:gd name="T25" fmla="*/ 76 h 696"/>
                    <a:gd name="T26" fmla="*/ 77 w 693"/>
                    <a:gd name="T27" fmla="*/ 68 h 696"/>
                    <a:gd name="T28" fmla="*/ 45 w 693"/>
                    <a:gd name="T29" fmla="*/ 57 h 696"/>
                    <a:gd name="T30" fmla="*/ 33 w 693"/>
                    <a:gd name="T31" fmla="*/ 49 h 696"/>
                    <a:gd name="T32" fmla="*/ 53 w 693"/>
                    <a:gd name="T33" fmla="*/ 38 h 696"/>
                    <a:gd name="T34" fmla="*/ 17 w 693"/>
                    <a:gd name="T35" fmla="*/ 43 h 696"/>
                    <a:gd name="T36" fmla="*/ 81 w 693"/>
                    <a:gd name="T37" fmla="*/ 31 h 696"/>
                    <a:gd name="T38" fmla="*/ 113 w 693"/>
                    <a:gd name="T39" fmla="*/ 23 h 696"/>
                    <a:gd name="T40" fmla="*/ 37 w 693"/>
                    <a:gd name="T41" fmla="*/ 23 h 696"/>
                    <a:gd name="T42" fmla="*/ 1 w 693"/>
                    <a:gd name="T43" fmla="*/ 20 h 696"/>
                    <a:gd name="T44" fmla="*/ 25 w 693"/>
                    <a:gd name="T45" fmla="*/ 16 h 696"/>
                    <a:gd name="T46" fmla="*/ 97 w 693"/>
                    <a:gd name="T47" fmla="*/ 13 h 696"/>
                    <a:gd name="T48" fmla="*/ 210 w 693"/>
                    <a:gd name="T49" fmla="*/ 13 h 696"/>
                    <a:gd name="T50" fmla="*/ 218 w 693"/>
                    <a:gd name="T51" fmla="*/ 7 h 696"/>
                    <a:gd name="T52" fmla="*/ 250 w 693"/>
                    <a:gd name="T53" fmla="*/ 0 h 696"/>
                    <a:gd name="T54" fmla="*/ 346 w 693"/>
                    <a:gd name="T55" fmla="*/ 5 h 696"/>
                    <a:gd name="T56" fmla="*/ 318 w 693"/>
                    <a:gd name="T57" fmla="*/ 9 h 696"/>
                    <a:gd name="T58" fmla="*/ 290 w 693"/>
                    <a:gd name="T59" fmla="*/ 20 h 696"/>
                    <a:gd name="T60" fmla="*/ 350 w 693"/>
                    <a:gd name="T61" fmla="*/ 20 h 696"/>
                    <a:gd name="T62" fmla="*/ 362 w 693"/>
                    <a:gd name="T63" fmla="*/ 15 h 696"/>
                    <a:gd name="T64" fmla="*/ 406 w 693"/>
                    <a:gd name="T65" fmla="*/ 11 h 696"/>
                    <a:gd name="T66" fmla="*/ 486 w 693"/>
                    <a:gd name="T67" fmla="*/ 9 h 696"/>
                    <a:gd name="T68" fmla="*/ 513 w 693"/>
                    <a:gd name="T69" fmla="*/ 6 h 696"/>
                    <a:gd name="T70" fmla="*/ 519 w 693"/>
                    <a:gd name="T71" fmla="*/ 50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65653 w 931"/>
                    <a:gd name="T1" fmla="*/ 0 h 149"/>
                    <a:gd name="T2" fmla="*/ 11401 w 931"/>
                    <a:gd name="T3" fmla="*/ 3779 h 149"/>
                    <a:gd name="T4" fmla="*/ 7210 w 931"/>
                    <a:gd name="T5" fmla="*/ 5422 h 149"/>
                    <a:gd name="T6" fmla="*/ 4926 w 931"/>
                    <a:gd name="T7" fmla="*/ 5422 h 149"/>
                    <a:gd name="T8" fmla="*/ 1763 w 931"/>
                    <a:gd name="T9" fmla="*/ 10052 h 149"/>
                    <a:gd name="T10" fmla="*/ 0 w 931"/>
                    <a:gd name="T11" fmla="*/ 13654 h 149"/>
                    <a:gd name="T12" fmla="*/ 4701 w 931"/>
                    <a:gd name="T13" fmla="*/ 15011 h 149"/>
                    <a:gd name="T14" fmla="*/ 7701 w 931"/>
                    <a:gd name="T15" fmla="*/ 12464 h 149"/>
                    <a:gd name="T16" fmla="*/ 8615 w 931"/>
                    <a:gd name="T17" fmla="*/ 10980 h 149"/>
                    <a:gd name="T18" fmla="*/ 13320 w 931"/>
                    <a:gd name="T19" fmla="*/ 6772 h 149"/>
                    <a:gd name="T20" fmla="*/ 17114 w 931"/>
                    <a:gd name="T21" fmla="*/ 6012 h 149"/>
                    <a:gd name="T22" fmla="*/ 18896 w 931"/>
                    <a:gd name="T23" fmla="*/ 12199 h 149"/>
                    <a:gd name="T24" fmla="*/ 14975 w 931"/>
                    <a:gd name="T25" fmla="*/ 14266 h 149"/>
                    <a:gd name="T26" fmla="*/ 18375 w 931"/>
                    <a:gd name="T27" fmla="*/ 14753 h 149"/>
                    <a:gd name="T28" fmla="*/ 19898 w 931"/>
                    <a:gd name="T29" fmla="*/ 11715 h 149"/>
                    <a:gd name="T30" fmla="*/ 21186 w 931"/>
                    <a:gd name="T31" fmla="*/ 11978 h 149"/>
                    <a:gd name="T32" fmla="*/ 20139 w 931"/>
                    <a:gd name="T33" fmla="*/ 7052 h 149"/>
                    <a:gd name="T34" fmla="*/ 21186 w 931"/>
                    <a:gd name="T35" fmla="*/ 5772 h 149"/>
                    <a:gd name="T36" fmla="*/ 22023 w 931"/>
                    <a:gd name="T37" fmla="*/ 11468 h 149"/>
                    <a:gd name="T38" fmla="*/ 21186 w 931"/>
                    <a:gd name="T39" fmla="*/ 14753 h 149"/>
                    <a:gd name="T40" fmla="*/ 23608 w 931"/>
                    <a:gd name="T41" fmla="*/ 16934 h 149"/>
                    <a:gd name="T42" fmla="*/ 23790 w 931"/>
                    <a:gd name="T43" fmla="*/ 11978 h 149"/>
                    <a:gd name="T44" fmla="*/ 26365 w 931"/>
                    <a:gd name="T45" fmla="*/ 13402 h 149"/>
                    <a:gd name="T46" fmla="*/ 30415 w 931"/>
                    <a:gd name="T47" fmla="*/ 9562 h 149"/>
                    <a:gd name="T48" fmla="*/ 32573 w 931"/>
                    <a:gd name="T49" fmla="*/ 6499 h 149"/>
                    <a:gd name="T50" fmla="*/ 34992 w 931"/>
                    <a:gd name="T51" fmla="*/ 7259 h 149"/>
                    <a:gd name="T52" fmla="*/ 36221 w 931"/>
                    <a:gd name="T53" fmla="*/ 6499 h 149"/>
                    <a:gd name="T54" fmla="*/ 34324 w 931"/>
                    <a:gd name="T55" fmla="*/ 5772 h 149"/>
                    <a:gd name="T56" fmla="*/ 37761 w 931"/>
                    <a:gd name="T57" fmla="*/ 4529 h 149"/>
                    <a:gd name="T58" fmla="*/ 43304 w 931"/>
                    <a:gd name="T59" fmla="*/ 7052 h 149"/>
                    <a:gd name="T60" fmla="*/ 46261 w 931"/>
                    <a:gd name="T61" fmla="*/ 5422 h 149"/>
                    <a:gd name="T62" fmla="*/ 46463 w 931"/>
                    <a:gd name="T63" fmla="*/ 8234 h 149"/>
                    <a:gd name="T64" fmla="*/ 45218 w 931"/>
                    <a:gd name="T65" fmla="*/ 13145 h 149"/>
                    <a:gd name="T66" fmla="*/ 48674 w 931"/>
                    <a:gd name="T67" fmla="*/ 11468 h 149"/>
                    <a:gd name="T68" fmla="*/ 49674 w 931"/>
                    <a:gd name="T69" fmla="*/ 10485 h 149"/>
                    <a:gd name="T70" fmla="*/ 51607 w 931"/>
                    <a:gd name="T71" fmla="*/ 7935 h 149"/>
                    <a:gd name="T72" fmla="*/ 63211 w 931"/>
                    <a:gd name="T73" fmla="*/ 10980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4 h 30"/>
                    <a:gd name="T2" fmla="*/ 20 w 31"/>
                    <a:gd name="T3" fmla="*/ 0 h 30"/>
                    <a:gd name="T4" fmla="*/ 15 w 31"/>
                    <a:gd name="T5" fmla="*/ 3 h 30"/>
                    <a:gd name="T6" fmla="*/ 3 w 31"/>
                    <a:gd name="T7" fmla="*/ 4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5 h 32"/>
                    <a:gd name="T2" fmla="*/ 33 w 44"/>
                    <a:gd name="T3" fmla="*/ 0 h 32"/>
                    <a:gd name="T4" fmla="*/ 49 w 44"/>
                    <a:gd name="T5" fmla="*/ 3 h 32"/>
                    <a:gd name="T6" fmla="*/ 6 w 44"/>
                    <a:gd name="T7" fmla="*/ 5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3 h 44"/>
                    <a:gd name="T2" fmla="*/ 12 w 42"/>
                    <a:gd name="T3" fmla="*/ 3 h 44"/>
                    <a:gd name="T4" fmla="*/ 0 w 42"/>
                    <a:gd name="T5" fmla="*/ 3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61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9B756-0B94-4385-B084-15358D326E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95547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B1C57C-0BDF-4EFC-A486-ECB1360F2C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15435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0985A-AB52-4B23-AA46-4EEC2D11EF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548113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51486D-31DA-4DD0-B651-131688A10B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301031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AFE16A-9381-484C-885C-ACDFC42D6E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43178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1A754-8F12-449C-BFDC-448E83548A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44821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15F3C-1703-460F-A3D1-136F8D7F2C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9966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6EC78C-E431-4A56-87E3-349408F759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73565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537B5-033D-4283-AC2A-5C98CAA52B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14938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1975A-6A80-46ED-87B6-B20D30F9F2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522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E1639E-5AC3-4E24-A1AD-BE5807C5E0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11015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2F2832-5D28-4754-9F99-3A0875BAFF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09029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6C0EA-4B0D-4F2A-862C-68A45E4B54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6335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1904D-F419-4AE1-A513-2E54BEE63F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24519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00FC8481-BA97-46AA-B3A8-D7231E43A4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2 h 281"/>
                      <a:gd name="T2" fmla="*/ 1 w 471"/>
                      <a:gd name="T3" fmla="*/ 2 h 281"/>
                      <a:gd name="T4" fmla="*/ 1 w 471"/>
                      <a:gd name="T5" fmla="*/ 2 h 281"/>
                      <a:gd name="T6" fmla="*/ 1 w 471"/>
                      <a:gd name="T7" fmla="*/ 2 h 281"/>
                      <a:gd name="T8" fmla="*/ 1 w 471"/>
                      <a:gd name="T9" fmla="*/ 2 h 281"/>
                      <a:gd name="T10" fmla="*/ 0 w 471"/>
                      <a:gd name="T11" fmla="*/ 1 h 281"/>
                      <a:gd name="T12" fmla="*/ 1 w 471"/>
                      <a:gd name="T13" fmla="*/ 1 h 281"/>
                      <a:gd name="T14" fmla="*/ 1 w 471"/>
                      <a:gd name="T15" fmla="*/ 1 h 281"/>
                      <a:gd name="T16" fmla="*/ 1 w 471"/>
                      <a:gd name="T17" fmla="*/ 1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1 w 471"/>
                      <a:gd name="T47" fmla="*/ 1 h 281"/>
                      <a:gd name="T48" fmla="*/ 1 w 471"/>
                      <a:gd name="T49" fmla="*/ 1 h 281"/>
                      <a:gd name="T50" fmla="*/ 1 w 471"/>
                      <a:gd name="T51" fmla="*/ 1 h 281"/>
                      <a:gd name="T52" fmla="*/ 1 w 471"/>
                      <a:gd name="T53" fmla="*/ 1 h 281"/>
                      <a:gd name="T54" fmla="*/ 1 w 471"/>
                      <a:gd name="T55" fmla="*/ 1 h 281"/>
                      <a:gd name="T56" fmla="*/ 2 w 471"/>
                      <a:gd name="T57" fmla="*/ 1 h 281"/>
                      <a:gd name="T58" fmla="*/ 2 w 471"/>
                      <a:gd name="T59" fmla="*/ 1 h 281"/>
                      <a:gd name="T60" fmla="*/ 2 w 471"/>
                      <a:gd name="T61" fmla="*/ 1 h 281"/>
                      <a:gd name="T62" fmla="*/ 2 w 471"/>
                      <a:gd name="T63" fmla="*/ 1 h 281"/>
                      <a:gd name="T64" fmla="*/ 2 w 471"/>
                      <a:gd name="T65" fmla="*/ 1 h 281"/>
                      <a:gd name="T66" fmla="*/ 2 w 471"/>
                      <a:gd name="T67" fmla="*/ 1 h 281"/>
                      <a:gd name="T68" fmla="*/ 2 w 471"/>
                      <a:gd name="T69" fmla="*/ 1 h 281"/>
                      <a:gd name="T70" fmla="*/ 2 w 471"/>
                      <a:gd name="T71" fmla="*/ 1 h 281"/>
                      <a:gd name="T72" fmla="*/ 2 w 471"/>
                      <a:gd name="T73" fmla="*/ 1 h 281"/>
                      <a:gd name="T74" fmla="*/ 3 w 471"/>
                      <a:gd name="T75" fmla="*/ 1 h 281"/>
                      <a:gd name="T76" fmla="*/ 3 w 471"/>
                      <a:gd name="T77" fmla="*/ 1 h 281"/>
                      <a:gd name="T78" fmla="*/ 2 w 471"/>
                      <a:gd name="T79" fmla="*/ 1 h 281"/>
                      <a:gd name="T80" fmla="*/ 3 w 471"/>
                      <a:gd name="T81" fmla="*/ 1 h 281"/>
                      <a:gd name="T82" fmla="*/ 3 w 471"/>
                      <a:gd name="T83" fmla="*/ 1 h 281"/>
                      <a:gd name="T84" fmla="*/ 3 w 471"/>
                      <a:gd name="T85" fmla="*/ 1 h 281"/>
                      <a:gd name="T86" fmla="*/ 3 w 471"/>
                      <a:gd name="T87" fmla="*/ 1 h 281"/>
                      <a:gd name="T88" fmla="*/ 3 w 471"/>
                      <a:gd name="T89" fmla="*/ 1 h 281"/>
                      <a:gd name="T90" fmla="*/ 3 w 471"/>
                      <a:gd name="T91" fmla="*/ 1 h 281"/>
                      <a:gd name="T92" fmla="*/ 3 w 471"/>
                      <a:gd name="T93" fmla="*/ 1 h 281"/>
                      <a:gd name="T94" fmla="*/ 3 w 471"/>
                      <a:gd name="T95" fmla="*/ 1 h 281"/>
                      <a:gd name="T96" fmla="*/ 3 w 471"/>
                      <a:gd name="T97" fmla="*/ 1 h 281"/>
                      <a:gd name="T98" fmla="*/ 3 w 471"/>
                      <a:gd name="T99" fmla="*/ 1 h 281"/>
                      <a:gd name="T100" fmla="*/ 3 w 471"/>
                      <a:gd name="T101" fmla="*/ 1 h 281"/>
                      <a:gd name="T102" fmla="*/ 3 w 471"/>
                      <a:gd name="T103" fmla="*/ 2 h 281"/>
                      <a:gd name="T104" fmla="*/ 3 w 471"/>
                      <a:gd name="T105" fmla="*/ 2 h 281"/>
                      <a:gd name="T106" fmla="*/ 3 w 471"/>
                      <a:gd name="T107" fmla="*/ 2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2 w 323"/>
                      <a:gd name="T1" fmla="*/ 1 h 64"/>
                      <a:gd name="T2" fmla="*/ 2 w 323"/>
                      <a:gd name="T3" fmla="*/ 1 h 64"/>
                      <a:gd name="T4" fmla="*/ 2 w 323"/>
                      <a:gd name="T5" fmla="*/ 0 h 64"/>
                      <a:gd name="T6" fmla="*/ 2 w 323"/>
                      <a:gd name="T7" fmla="*/ 0 h 64"/>
                      <a:gd name="T8" fmla="*/ 2 w 323"/>
                      <a:gd name="T9" fmla="*/ 1 h 64"/>
                      <a:gd name="T10" fmla="*/ 2 w 323"/>
                      <a:gd name="T11" fmla="*/ 1 h 64"/>
                      <a:gd name="T12" fmla="*/ 2 w 323"/>
                      <a:gd name="T13" fmla="*/ 1 h 64"/>
                      <a:gd name="T14" fmla="*/ 2 w 323"/>
                      <a:gd name="T15" fmla="*/ 1 h 64"/>
                      <a:gd name="T16" fmla="*/ 2 w 323"/>
                      <a:gd name="T17" fmla="*/ 1 h 64"/>
                      <a:gd name="T18" fmla="*/ 2 w 323"/>
                      <a:gd name="T19" fmla="*/ 1 h 64"/>
                      <a:gd name="T20" fmla="*/ 2 w 323"/>
                      <a:gd name="T21" fmla="*/ 1 h 64"/>
                      <a:gd name="T22" fmla="*/ 2 w 323"/>
                      <a:gd name="T23" fmla="*/ 1 h 64"/>
                      <a:gd name="T24" fmla="*/ 2 w 323"/>
                      <a:gd name="T25" fmla="*/ 1 h 64"/>
                      <a:gd name="T26" fmla="*/ 1 w 323"/>
                      <a:gd name="T27" fmla="*/ 1 h 64"/>
                      <a:gd name="T28" fmla="*/ 2 w 323"/>
                      <a:gd name="T29" fmla="*/ 1 h 64"/>
                      <a:gd name="T30" fmla="*/ 1 w 323"/>
                      <a:gd name="T31" fmla="*/ 1 h 64"/>
                      <a:gd name="T32" fmla="*/ 1 w 323"/>
                      <a:gd name="T33" fmla="*/ 1 h 64"/>
                      <a:gd name="T34" fmla="*/ 1 w 323"/>
                      <a:gd name="T35" fmla="*/ 1 h 64"/>
                      <a:gd name="T36" fmla="*/ 1 w 323"/>
                      <a:gd name="T37" fmla="*/ 1 h 64"/>
                      <a:gd name="T38" fmla="*/ 1 w 323"/>
                      <a:gd name="T39" fmla="*/ 1 h 64"/>
                      <a:gd name="T40" fmla="*/ 1 w 323"/>
                      <a:gd name="T41" fmla="*/ 1 h 64"/>
                      <a:gd name="T42" fmla="*/ 1 w 323"/>
                      <a:gd name="T43" fmla="*/ 1 h 64"/>
                      <a:gd name="T44" fmla="*/ 1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2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2 w 300"/>
                      <a:gd name="T5" fmla="*/ 0 h 31"/>
                      <a:gd name="T6" fmla="*/ 2 w 300"/>
                      <a:gd name="T7" fmla="*/ 1 h 31"/>
                      <a:gd name="T8" fmla="*/ 2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3 w 682"/>
                      <a:gd name="T1" fmla="*/ 3 h 557"/>
                      <a:gd name="T2" fmla="*/ 3 w 682"/>
                      <a:gd name="T3" fmla="*/ 3 h 557"/>
                      <a:gd name="T4" fmla="*/ 3 w 682"/>
                      <a:gd name="T5" fmla="*/ 3 h 557"/>
                      <a:gd name="T6" fmla="*/ 2 w 682"/>
                      <a:gd name="T7" fmla="*/ 2 h 557"/>
                      <a:gd name="T8" fmla="*/ 2 w 682"/>
                      <a:gd name="T9" fmla="*/ 3 h 557"/>
                      <a:gd name="T10" fmla="*/ 2 w 682"/>
                      <a:gd name="T11" fmla="*/ 4 h 557"/>
                      <a:gd name="T12" fmla="*/ 2 w 682"/>
                      <a:gd name="T13" fmla="*/ 3 h 557"/>
                      <a:gd name="T14" fmla="*/ 2 w 682"/>
                      <a:gd name="T15" fmla="*/ 3 h 557"/>
                      <a:gd name="T16" fmla="*/ 2 w 682"/>
                      <a:gd name="T17" fmla="*/ 3 h 557"/>
                      <a:gd name="T18" fmla="*/ 2 w 682"/>
                      <a:gd name="T19" fmla="*/ 3 h 557"/>
                      <a:gd name="T20" fmla="*/ 2 w 682"/>
                      <a:gd name="T21" fmla="*/ 3 h 557"/>
                      <a:gd name="T22" fmla="*/ 1 w 682"/>
                      <a:gd name="T23" fmla="*/ 3 h 557"/>
                      <a:gd name="T24" fmla="*/ 1 w 682"/>
                      <a:gd name="T25" fmla="*/ 3 h 557"/>
                      <a:gd name="T26" fmla="*/ 1 w 682"/>
                      <a:gd name="T27" fmla="*/ 3 h 557"/>
                      <a:gd name="T28" fmla="*/ 1 w 682"/>
                      <a:gd name="T29" fmla="*/ 3 h 557"/>
                      <a:gd name="T30" fmla="*/ 1 w 682"/>
                      <a:gd name="T31" fmla="*/ 2 h 557"/>
                      <a:gd name="T32" fmla="*/ 1 w 682"/>
                      <a:gd name="T33" fmla="*/ 2 h 557"/>
                      <a:gd name="T34" fmla="*/ 0 w 682"/>
                      <a:gd name="T35" fmla="*/ 2 h 557"/>
                      <a:gd name="T36" fmla="*/ 1 w 682"/>
                      <a:gd name="T37" fmla="*/ 2 h 557"/>
                      <a:gd name="T38" fmla="*/ 1 w 682"/>
                      <a:gd name="T39" fmla="*/ 1 h 557"/>
                      <a:gd name="T40" fmla="*/ 1 w 682"/>
                      <a:gd name="T41" fmla="*/ 1 h 557"/>
                      <a:gd name="T42" fmla="*/ 1 w 682"/>
                      <a:gd name="T43" fmla="*/ 1 h 557"/>
                      <a:gd name="T44" fmla="*/ 1 w 682"/>
                      <a:gd name="T45" fmla="*/ 1 h 557"/>
                      <a:gd name="T46" fmla="*/ 2 w 682"/>
                      <a:gd name="T47" fmla="*/ 1 h 557"/>
                      <a:gd name="T48" fmla="*/ 2 w 682"/>
                      <a:gd name="T49" fmla="*/ 1 h 557"/>
                      <a:gd name="T50" fmla="*/ 3 w 682"/>
                      <a:gd name="T51" fmla="*/ 1 h 557"/>
                      <a:gd name="T52" fmla="*/ 3 w 682"/>
                      <a:gd name="T53" fmla="*/ 0 h 557"/>
                      <a:gd name="T54" fmla="*/ 3 w 682"/>
                      <a:gd name="T55" fmla="*/ 1 h 557"/>
                      <a:gd name="T56" fmla="*/ 3 w 682"/>
                      <a:gd name="T57" fmla="*/ 1 h 557"/>
                      <a:gd name="T58" fmla="*/ 3 w 682"/>
                      <a:gd name="T59" fmla="*/ 1 h 557"/>
                      <a:gd name="T60" fmla="*/ 4 w 682"/>
                      <a:gd name="T61" fmla="*/ 1 h 557"/>
                      <a:gd name="T62" fmla="*/ 4 w 682"/>
                      <a:gd name="T63" fmla="*/ 1 h 557"/>
                      <a:gd name="T64" fmla="*/ 4 w 682"/>
                      <a:gd name="T65" fmla="*/ 1 h 557"/>
                      <a:gd name="T66" fmla="*/ 4 w 682"/>
                      <a:gd name="T67" fmla="*/ 2 h 557"/>
                      <a:gd name="T68" fmla="*/ 4 w 682"/>
                      <a:gd name="T69" fmla="*/ 2 h 557"/>
                      <a:gd name="T70" fmla="*/ 4 w 682"/>
                      <a:gd name="T71" fmla="*/ 2 h 557"/>
                      <a:gd name="T72" fmla="*/ 4 w 682"/>
                      <a:gd name="T73" fmla="*/ 2 h 557"/>
                      <a:gd name="T74" fmla="*/ 4 w 682"/>
                      <a:gd name="T75" fmla="*/ 3 h 557"/>
                      <a:gd name="T76" fmla="*/ 4 w 682"/>
                      <a:gd name="T77" fmla="*/ 3 h 557"/>
                      <a:gd name="T78" fmla="*/ 4 w 682"/>
                      <a:gd name="T79" fmla="*/ 3 h 557"/>
                      <a:gd name="T80" fmla="*/ 4 w 682"/>
                      <a:gd name="T81" fmla="*/ 4 h 557"/>
                      <a:gd name="T82" fmla="*/ 3 w 682"/>
                      <a:gd name="T83" fmla="*/ 4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2 w 257"/>
                      <a:gd name="T1" fmla="*/ 3 h 347"/>
                      <a:gd name="T2" fmla="*/ 2 w 257"/>
                      <a:gd name="T3" fmla="*/ 2 h 347"/>
                      <a:gd name="T4" fmla="*/ 2 w 257"/>
                      <a:gd name="T5" fmla="*/ 2 h 347"/>
                      <a:gd name="T6" fmla="*/ 2 w 257"/>
                      <a:gd name="T7" fmla="*/ 2 h 347"/>
                      <a:gd name="T8" fmla="*/ 2 w 257"/>
                      <a:gd name="T9" fmla="*/ 2 h 347"/>
                      <a:gd name="T10" fmla="*/ 2 w 257"/>
                      <a:gd name="T11" fmla="*/ 2 h 347"/>
                      <a:gd name="T12" fmla="*/ 2 w 257"/>
                      <a:gd name="T13" fmla="*/ 2 h 347"/>
                      <a:gd name="T14" fmla="*/ 2 w 257"/>
                      <a:gd name="T15" fmla="*/ 1 h 347"/>
                      <a:gd name="T16" fmla="*/ 2 w 257"/>
                      <a:gd name="T17" fmla="*/ 1 h 347"/>
                      <a:gd name="T18" fmla="*/ 2 w 257"/>
                      <a:gd name="T19" fmla="*/ 1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1 h 347"/>
                      <a:gd name="T28" fmla="*/ 1 w 257"/>
                      <a:gd name="T29" fmla="*/ 3 h 347"/>
                      <a:gd name="T30" fmla="*/ 2 w 257"/>
                      <a:gd name="T31" fmla="*/ 3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6 w 931"/>
                      <a:gd name="T1" fmla="*/ 0 h 149"/>
                      <a:gd name="T2" fmla="*/ 1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1 w 931"/>
                      <a:gd name="T19" fmla="*/ 1 h 149"/>
                      <a:gd name="T20" fmla="*/ 2 w 931"/>
                      <a:gd name="T21" fmla="*/ 1 h 149"/>
                      <a:gd name="T22" fmla="*/ 2 w 931"/>
                      <a:gd name="T23" fmla="*/ 1 h 149"/>
                      <a:gd name="T24" fmla="*/ 1 w 931"/>
                      <a:gd name="T25" fmla="*/ 1 h 149"/>
                      <a:gd name="T26" fmla="*/ 2 w 931"/>
                      <a:gd name="T27" fmla="*/ 1 h 149"/>
                      <a:gd name="T28" fmla="*/ 2 w 931"/>
                      <a:gd name="T29" fmla="*/ 1 h 149"/>
                      <a:gd name="T30" fmla="*/ 2 w 931"/>
                      <a:gd name="T31" fmla="*/ 1 h 149"/>
                      <a:gd name="T32" fmla="*/ 2 w 931"/>
                      <a:gd name="T33" fmla="*/ 1 h 149"/>
                      <a:gd name="T34" fmla="*/ 2 w 931"/>
                      <a:gd name="T35" fmla="*/ 1 h 149"/>
                      <a:gd name="T36" fmla="*/ 2 w 931"/>
                      <a:gd name="T37" fmla="*/ 1 h 149"/>
                      <a:gd name="T38" fmla="*/ 2 w 931"/>
                      <a:gd name="T39" fmla="*/ 1 h 149"/>
                      <a:gd name="T40" fmla="*/ 2 w 931"/>
                      <a:gd name="T41" fmla="*/ 1 h 149"/>
                      <a:gd name="T42" fmla="*/ 2 w 931"/>
                      <a:gd name="T43" fmla="*/ 1 h 149"/>
                      <a:gd name="T44" fmla="*/ 3 w 931"/>
                      <a:gd name="T45" fmla="*/ 1 h 149"/>
                      <a:gd name="T46" fmla="*/ 3 w 931"/>
                      <a:gd name="T47" fmla="*/ 1 h 149"/>
                      <a:gd name="T48" fmla="*/ 3 w 931"/>
                      <a:gd name="T49" fmla="*/ 1 h 149"/>
                      <a:gd name="T50" fmla="*/ 3 w 931"/>
                      <a:gd name="T51" fmla="*/ 1 h 149"/>
                      <a:gd name="T52" fmla="*/ 3 w 931"/>
                      <a:gd name="T53" fmla="*/ 1 h 149"/>
                      <a:gd name="T54" fmla="*/ 3 w 931"/>
                      <a:gd name="T55" fmla="*/ 1 h 149"/>
                      <a:gd name="T56" fmla="*/ 3 w 931"/>
                      <a:gd name="T57" fmla="*/ 1 h 149"/>
                      <a:gd name="T58" fmla="*/ 4 w 931"/>
                      <a:gd name="T59" fmla="*/ 1 h 149"/>
                      <a:gd name="T60" fmla="*/ 4 w 931"/>
                      <a:gd name="T61" fmla="*/ 1 h 149"/>
                      <a:gd name="T62" fmla="*/ 4 w 931"/>
                      <a:gd name="T63" fmla="*/ 1 h 149"/>
                      <a:gd name="T64" fmla="*/ 4 w 931"/>
                      <a:gd name="T65" fmla="*/ 1 h 149"/>
                      <a:gd name="T66" fmla="*/ 4 w 931"/>
                      <a:gd name="T67" fmla="*/ 1 h 149"/>
                      <a:gd name="T68" fmla="*/ 4 w 931"/>
                      <a:gd name="T69" fmla="*/ 1 h 149"/>
                      <a:gd name="T70" fmla="*/ 4 w 931"/>
                      <a:gd name="T71" fmla="*/ 1 h 149"/>
                      <a:gd name="T72" fmla="*/ 5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3 w 682"/>
                      <a:gd name="T1" fmla="*/ 3 h 557"/>
                      <a:gd name="T2" fmla="*/ 3 w 682"/>
                      <a:gd name="T3" fmla="*/ 3 h 557"/>
                      <a:gd name="T4" fmla="*/ 3 w 682"/>
                      <a:gd name="T5" fmla="*/ 3 h 557"/>
                      <a:gd name="T6" fmla="*/ 2 w 682"/>
                      <a:gd name="T7" fmla="*/ 2 h 557"/>
                      <a:gd name="T8" fmla="*/ 2 w 682"/>
                      <a:gd name="T9" fmla="*/ 3 h 557"/>
                      <a:gd name="T10" fmla="*/ 2 w 682"/>
                      <a:gd name="T11" fmla="*/ 4 h 557"/>
                      <a:gd name="T12" fmla="*/ 2 w 682"/>
                      <a:gd name="T13" fmla="*/ 3 h 557"/>
                      <a:gd name="T14" fmla="*/ 2 w 682"/>
                      <a:gd name="T15" fmla="*/ 3 h 557"/>
                      <a:gd name="T16" fmla="*/ 2 w 682"/>
                      <a:gd name="T17" fmla="*/ 3 h 557"/>
                      <a:gd name="T18" fmla="*/ 2 w 682"/>
                      <a:gd name="T19" fmla="*/ 3 h 557"/>
                      <a:gd name="T20" fmla="*/ 2 w 682"/>
                      <a:gd name="T21" fmla="*/ 3 h 557"/>
                      <a:gd name="T22" fmla="*/ 1 w 682"/>
                      <a:gd name="T23" fmla="*/ 3 h 557"/>
                      <a:gd name="T24" fmla="*/ 1 w 682"/>
                      <a:gd name="T25" fmla="*/ 3 h 557"/>
                      <a:gd name="T26" fmla="*/ 1 w 682"/>
                      <a:gd name="T27" fmla="*/ 3 h 557"/>
                      <a:gd name="T28" fmla="*/ 1 w 682"/>
                      <a:gd name="T29" fmla="*/ 3 h 557"/>
                      <a:gd name="T30" fmla="*/ 1 w 682"/>
                      <a:gd name="T31" fmla="*/ 2 h 557"/>
                      <a:gd name="T32" fmla="*/ 1 w 682"/>
                      <a:gd name="T33" fmla="*/ 2 h 557"/>
                      <a:gd name="T34" fmla="*/ 0 w 682"/>
                      <a:gd name="T35" fmla="*/ 2 h 557"/>
                      <a:gd name="T36" fmla="*/ 1 w 682"/>
                      <a:gd name="T37" fmla="*/ 2 h 557"/>
                      <a:gd name="T38" fmla="*/ 1 w 682"/>
                      <a:gd name="T39" fmla="*/ 1 h 557"/>
                      <a:gd name="T40" fmla="*/ 1 w 682"/>
                      <a:gd name="T41" fmla="*/ 1 h 557"/>
                      <a:gd name="T42" fmla="*/ 1 w 682"/>
                      <a:gd name="T43" fmla="*/ 1 h 557"/>
                      <a:gd name="T44" fmla="*/ 1 w 682"/>
                      <a:gd name="T45" fmla="*/ 1 h 557"/>
                      <a:gd name="T46" fmla="*/ 2 w 682"/>
                      <a:gd name="T47" fmla="*/ 1 h 557"/>
                      <a:gd name="T48" fmla="*/ 2 w 682"/>
                      <a:gd name="T49" fmla="*/ 1 h 557"/>
                      <a:gd name="T50" fmla="*/ 3 w 682"/>
                      <a:gd name="T51" fmla="*/ 1 h 557"/>
                      <a:gd name="T52" fmla="*/ 3 w 682"/>
                      <a:gd name="T53" fmla="*/ 0 h 557"/>
                      <a:gd name="T54" fmla="*/ 3 w 682"/>
                      <a:gd name="T55" fmla="*/ 1 h 557"/>
                      <a:gd name="T56" fmla="*/ 3 w 682"/>
                      <a:gd name="T57" fmla="*/ 1 h 557"/>
                      <a:gd name="T58" fmla="*/ 3 w 682"/>
                      <a:gd name="T59" fmla="*/ 1 h 557"/>
                      <a:gd name="T60" fmla="*/ 4 w 682"/>
                      <a:gd name="T61" fmla="*/ 1 h 557"/>
                      <a:gd name="T62" fmla="*/ 4 w 682"/>
                      <a:gd name="T63" fmla="*/ 1 h 557"/>
                      <a:gd name="T64" fmla="*/ 4 w 682"/>
                      <a:gd name="T65" fmla="*/ 1 h 557"/>
                      <a:gd name="T66" fmla="*/ 4 w 682"/>
                      <a:gd name="T67" fmla="*/ 2 h 557"/>
                      <a:gd name="T68" fmla="*/ 4 w 682"/>
                      <a:gd name="T69" fmla="*/ 2 h 557"/>
                      <a:gd name="T70" fmla="*/ 4 w 682"/>
                      <a:gd name="T71" fmla="*/ 2 h 557"/>
                      <a:gd name="T72" fmla="*/ 4 w 682"/>
                      <a:gd name="T73" fmla="*/ 2 h 557"/>
                      <a:gd name="T74" fmla="*/ 4 w 682"/>
                      <a:gd name="T75" fmla="*/ 3 h 557"/>
                      <a:gd name="T76" fmla="*/ 4 w 682"/>
                      <a:gd name="T77" fmla="*/ 3 h 557"/>
                      <a:gd name="T78" fmla="*/ 4 w 682"/>
                      <a:gd name="T79" fmla="*/ 3 h 557"/>
                      <a:gd name="T80" fmla="*/ 4 w 682"/>
                      <a:gd name="T81" fmla="*/ 4 h 557"/>
                      <a:gd name="T82" fmla="*/ 3 w 682"/>
                      <a:gd name="T83" fmla="*/ 4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2 w 257"/>
                      <a:gd name="T1" fmla="*/ 3 h 347"/>
                      <a:gd name="T2" fmla="*/ 2 w 257"/>
                      <a:gd name="T3" fmla="*/ 2 h 347"/>
                      <a:gd name="T4" fmla="*/ 2 w 257"/>
                      <a:gd name="T5" fmla="*/ 2 h 347"/>
                      <a:gd name="T6" fmla="*/ 2 w 257"/>
                      <a:gd name="T7" fmla="*/ 2 h 347"/>
                      <a:gd name="T8" fmla="*/ 2 w 257"/>
                      <a:gd name="T9" fmla="*/ 2 h 347"/>
                      <a:gd name="T10" fmla="*/ 2 w 257"/>
                      <a:gd name="T11" fmla="*/ 2 h 347"/>
                      <a:gd name="T12" fmla="*/ 2 w 257"/>
                      <a:gd name="T13" fmla="*/ 2 h 347"/>
                      <a:gd name="T14" fmla="*/ 2 w 257"/>
                      <a:gd name="T15" fmla="*/ 1 h 347"/>
                      <a:gd name="T16" fmla="*/ 2 w 257"/>
                      <a:gd name="T17" fmla="*/ 1 h 347"/>
                      <a:gd name="T18" fmla="*/ 2 w 257"/>
                      <a:gd name="T19" fmla="*/ 1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1 h 347"/>
                      <a:gd name="T28" fmla="*/ 1 w 257"/>
                      <a:gd name="T29" fmla="*/ 3 h 347"/>
                      <a:gd name="T30" fmla="*/ 2 w 257"/>
                      <a:gd name="T31" fmla="*/ 3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6 w 931"/>
                      <a:gd name="T1" fmla="*/ 0 h 149"/>
                      <a:gd name="T2" fmla="*/ 1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1 w 931"/>
                      <a:gd name="T19" fmla="*/ 1 h 149"/>
                      <a:gd name="T20" fmla="*/ 2 w 931"/>
                      <a:gd name="T21" fmla="*/ 1 h 149"/>
                      <a:gd name="T22" fmla="*/ 2 w 931"/>
                      <a:gd name="T23" fmla="*/ 1 h 149"/>
                      <a:gd name="T24" fmla="*/ 1 w 931"/>
                      <a:gd name="T25" fmla="*/ 1 h 149"/>
                      <a:gd name="T26" fmla="*/ 2 w 931"/>
                      <a:gd name="T27" fmla="*/ 1 h 149"/>
                      <a:gd name="T28" fmla="*/ 2 w 931"/>
                      <a:gd name="T29" fmla="*/ 1 h 149"/>
                      <a:gd name="T30" fmla="*/ 2 w 931"/>
                      <a:gd name="T31" fmla="*/ 1 h 149"/>
                      <a:gd name="T32" fmla="*/ 2 w 931"/>
                      <a:gd name="T33" fmla="*/ 1 h 149"/>
                      <a:gd name="T34" fmla="*/ 2 w 931"/>
                      <a:gd name="T35" fmla="*/ 1 h 149"/>
                      <a:gd name="T36" fmla="*/ 2 w 931"/>
                      <a:gd name="T37" fmla="*/ 1 h 149"/>
                      <a:gd name="T38" fmla="*/ 2 w 931"/>
                      <a:gd name="T39" fmla="*/ 1 h 149"/>
                      <a:gd name="T40" fmla="*/ 2 w 931"/>
                      <a:gd name="T41" fmla="*/ 1 h 149"/>
                      <a:gd name="T42" fmla="*/ 2 w 931"/>
                      <a:gd name="T43" fmla="*/ 1 h 149"/>
                      <a:gd name="T44" fmla="*/ 3 w 931"/>
                      <a:gd name="T45" fmla="*/ 1 h 149"/>
                      <a:gd name="T46" fmla="*/ 3 w 931"/>
                      <a:gd name="T47" fmla="*/ 1 h 149"/>
                      <a:gd name="T48" fmla="*/ 3 w 931"/>
                      <a:gd name="T49" fmla="*/ 1 h 149"/>
                      <a:gd name="T50" fmla="*/ 3 w 931"/>
                      <a:gd name="T51" fmla="*/ 1 h 149"/>
                      <a:gd name="T52" fmla="*/ 3 w 931"/>
                      <a:gd name="T53" fmla="*/ 1 h 149"/>
                      <a:gd name="T54" fmla="*/ 3 w 931"/>
                      <a:gd name="T55" fmla="*/ 1 h 149"/>
                      <a:gd name="T56" fmla="*/ 3 w 931"/>
                      <a:gd name="T57" fmla="*/ 1 h 149"/>
                      <a:gd name="T58" fmla="*/ 4 w 931"/>
                      <a:gd name="T59" fmla="*/ 1 h 149"/>
                      <a:gd name="T60" fmla="*/ 4 w 931"/>
                      <a:gd name="T61" fmla="*/ 1 h 149"/>
                      <a:gd name="T62" fmla="*/ 4 w 931"/>
                      <a:gd name="T63" fmla="*/ 1 h 149"/>
                      <a:gd name="T64" fmla="*/ 4 w 931"/>
                      <a:gd name="T65" fmla="*/ 1 h 149"/>
                      <a:gd name="T66" fmla="*/ 4 w 931"/>
                      <a:gd name="T67" fmla="*/ 1 h 149"/>
                      <a:gd name="T68" fmla="*/ 4 w 931"/>
                      <a:gd name="T69" fmla="*/ 1 h 149"/>
                      <a:gd name="T70" fmla="*/ 4 w 931"/>
                      <a:gd name="T71" fmla="*/ 1 h 149"/>
                      <a:gd name="T72" fmla="*/ 5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  <p:sldLayoutId id="2147483845" r:id="rId12"/>
    <p:sldLayoutId id="2147483846" r:id="rId13"/>
    <p:sldLayoutId id="2147483847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_____Microsoft_Office_Excel_97-20031.xls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24025" y="2008188"/>
            <a:ext cx="8166100" cy="2625725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ru-RU" b="1" i="0" dirty="0" smtClean="0">
                <a:solidFill>
                  <a:schemeClr val="tx1"/>
                </a:solidFill>
              </a:rPr>
              <a:t>Гражданский бюджет  </a:t>
            </a:r>
            <a:r>
              <a:rPr lang="ru-RU" b="1" i="0" dirty="0" err="1" smtClean="0">
                <a:solidFill>
                  <a:schemeClr val="tx1"/>
                </a:solidFill>
              </a:rPr>
              <a:t>Алгабасского</a:t>
            </a:r>
            <a:r>
              <a:rPr lang="ru-RU" b="1" i="0" dirty="0" smtClean="0">
                <a:solidFill>
                  <a:schemeClr val="tx1"/>
                </a:solidFill>
              </a:rPr>
              <a:t> сельского округа исполнение бюджета на декабрь 2020 года </a:t>
            </a:r>
            <a:endParaRPr lang="nl-NL" b="1" i="0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575" y="6092825"/>
            <a:ext cx="3167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с.Алгабас 2020 </a:t>
            </a:r>
            <a:r>
              <a:rPr lang="kk-KZ" sz="2400" b="1" dirty="0">
                <a:latin typeface="Times New Roman" panose="02020603050405020304" pitchFamily="18" charset="0"/>
              </a:rPr>
              <a:t>г</a:t>
            </a:r>
            <a:r>
              <a:rPr lang="ru-RU" sz="24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pic>
        <p:nvPicPr>
          <p:cNvPr id="13" name="Рисунок 12" descr="Копия Баннер 230  150"/>
          <p:cNvPicPr/>
          <p:nvPr/>
        </p:nvPicPr>
        <p:blipFill>
          <a:blip r:embed="rId5" cstate="print"/>
          <a:srcRect t="-259" r="-101" b="-134"/>
          <a:stretch>
            <a:fillRect/>
          </a:stretch>
        </p:blipFill>
        <p:spPr bwMode="auto">
          <a:xfrm>
            <a:off x="0" y="2214554"/>
            <a:ext cx="1809728" cy="1555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92188" y="365125"/>
            <a:ext cx="8420100" cy="242888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ru-RU" sz="1800" b="1" dirty="0" smtClean="0">
                <a:solidFill>
                  <a:schemeClr val="tx1"/>
                </a:solidFill>
              </a:rPr>
              <a:t>Исполнение сельского бюджета за декабрь2020 года</a:t>
            </a:r>
            <a:endParaRPr lang="ru-RU" sz="1800" b="1" i="0" dirty="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464439" name="Group 1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7151787"/>
              </p:ext>
            </p:extLst>
          </p:nvPr>
        </p:nvGraphicFramePr>
        <p:xfrm>
          <a:off x="560512" y="1052735"/>
          <a:ext cx="8928991" cy="3646767"/>
        </p:xfrm>
        <a:graphic>
          <a:graphicData uri="http://schemas.openxmlformats.org/drawingml/2006/table">
            <a:tbl>
              <a:tblPr/>
              <a:tblGrid>
                <a:gridCol w="627312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4369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1216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90838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Наименование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2020 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Исполнено на </a:t>
                      </a: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31.12.2020 </a:t>
                      </a: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год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188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k-KZ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+mn-cs"/>
                        </a:rPr>
                        <a:t>Расходы </a:t>
                      </a:r>
                      <a:endParaRPr lang="ru-RU" sz="18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69445,0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69434,0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142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Из них: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20005,0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19998,0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0114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Образование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k-KZ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33968,0</a:t>
                      </a:r>
                      <a:endParaRPr kumimoji="0" lang="ru-RU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33968,0</a:t>
                      </a:r>
                      <a:endParaRPr lang="kk-KZ" sz="1600" b="1" i="0" u="none" strike="noStrike" dirty="0" smtClean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166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Жилищно-коммунальное хозяйство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13643,0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smtClean="0">
                          <a:effectLst/>
                          <a:latin typeface="Arial Cyr" panose="020B0604020202020204" pitchFamily="34" charset="0"/>
                        </a:rPr>
                        <a:t>13640,0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054478">
                <a:tc>
                  <a:txBody>
                    <a:bodyPr/>
                    <a:lstStyle/>
                    <a:p>
                      <a:pPr algn="l" fontAlgn="t"/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Реализация мер по содействию экономическому развитию регионов в рамках государственной программы развития регионов до 2025 года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1829,0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1828,0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12389" name="Text Box 102"/>
          <p:cNvSpPr txBox="1">
            <a:spLocks noChangeArrowheads="1"/>
          </p:cNvSpPr>
          <p:nvPr/>
        </p:nvSpPr>
        <p:spPr bwMode="auto">
          <a:xfrm>
            <a:off x="8132763" y="569913"/>
            <a:ext cx="16557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kk-KZ" sz="1400" i="1" dirty="0" smtClean="0">
                <a:latin typeface="Arial" panose="020B0604020202020204" pitchFamily="34" charset="0"/>
              </a:rPr>
              <a:t>тыс тенге</a:t>
            </a:r>
            <a:endParaRPr lang="ru-RU" sz="1400" i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406525" y="217488"/>
            <a:ext cx="8064500" cy="576262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Удельный вес по сферам сельского бюджета на 2020 год </a:t>
            </a:r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8769350" y="0"/>
            <a:ext cx="1136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378" name="Object 114"/>
          <p:cNvGraphicFramePr>
            <a:graphicFrameLocks noGrp="1" noChangeAspect="1"/>
          </p:cNvGraphicFramePr>
          <p:nvPr/>
        </p:nvGraphicFramePr>
        <p:xfrm>
          <a:off x="1352550" y="1557338"/>
          <a:ext cx="7061200" cy="4552950"/>
        </p:xfrm>
        <a:graphic>
          <a:graphicData uri="http://schemas.openxmlformats.org/presentationml/2006/ole">
            <p:oleObj spid="_x0000_s11378" name="Worksheet" r:id="rId6" imgW="8772429" imgH="565785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22586</TotalTime>
  <Words>75</Words>
  <Application>Microsoft Office PowerPoint</Application>
  <PresentationFormat>Лист A4 (210x297 мм)</PresentationFormat>
  <Paragraphs>25</Paragraphs>
  <Slides>3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5" baseType="lpstr">
      <vt:lpstr>Международный</vt:lpstr>
      <vt:lpstr>Worksheet</vt:lpstr>
      <vt:lpstr>Гражданский бюджет  Алгабасского сельского округа исполнение бюджета на декабрь 2020 года </vt:lpstr>
      <vt:lpstr>Исполнение сельского бюджета за декабрь2020 года</vt:lpstr>
      <vt:lpstr>Удельный вес по сферам сельского бюджета на 2020 год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Пользователь Windows</cp:lastModifiedBy>
  <cp:revision>1746</cp:revision>
  <cp:lastPrinted>2015-12-28T09:49:08Z</cp:lastPrinted>
  <dcterms:created xsi:type="dcterms:W3CDTF">2004-02-06T14:47:15Z</dcterms:created>
  <dcterms:modified xsi:type="dcterms:W3CDTF">2021-01-13T17:56:03Z</dcterms:modified>
</cp:coreProperties>
</file>