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>
        <p:scale>
          <a:sx n="100" d="100"/>
          <a:sy n="100" d="100"/>
        </p:scale>
        <p:origin x="-2016" y="-3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Лабасинского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октябрь 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с.Мамбет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октябрь 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</a:t>
                      </a:r>
                      <a:r>
                        <a:rPr kumimoji="0" lang="ru-RU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</a:t>
                      </a:r>
                      <a:r>
                        <a:rPr kumimoji="0" lang="ru-RU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31.10.2020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136463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11090,2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1967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2152,3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91086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8420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17071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518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1713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4626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94688" cy="4351337"/>
        </p:xfrm>
        <a:graphic>
          <a:graphicData uri="http://schemas.openxmlformats.org/presentationml/2006/ole">
            <p:oleObj spid="_x0000_s11377" name="Worksheet" r:id="rId6" imgW="8829568" imgH="612453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22679</TotalTime>
  <Words>84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Лабасинского сельского округа исполнение бюджета на октябрь 2020 года </vt:lpstr>
      <vt:lpstr>Исполнение сельского бюджета за октябрь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1751</cp:revision>
  <cp:lastPrinted>2015-12-28T09:49:08Z</cp:lastPrinted>
  <dcterms:created xsi:type="dcterms:W3CDTF">2004-02-06T14:47:15Z</dcterms:created>
  <dcterms:modified xsi:type="dcterms:W3CDTF">2021-01-12T06:08:58Z</dcterms:modified>
</cp:coreProperties>
</file>