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9" r:id="rId1"/>
  </p:sldMasterIdLst>
  <p:notesMasterIdLst>
    <p:notesMasterId r:id="rId8"/>
  </p:notesMasterIdLst>
  <p:handoutMasterIdLst>
    <p:handoutMasterId r:id="rId9"/>
  </p:handoutMasterIdLst>
  <p:sldIdLst>
    <p:sldId id="1078" r:id="rId2"/>
    <p:sldId id="1096" r:id="rId3"/>
    <p:sldId id="1165" r:id="rId4"/>
    <p:sldId id="1167" r:id="rId5"/>
    <p:sldId id="1166" r:id="rId6"/>
    <p:sldId id="1111" r:id="rId7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362D290-4974-4D90-B6A8-82060F1112E2}">
          <p14:sldIdLst>
            <p14:sldId id="1078"/>
            <p14:sldId id="1096"/>
            <p14:sldId id="1165"/>
            <p14:sldId id="1166"/>
            <p14:sldId id="1111"/>
            <p14:sldId id="1162"/>
            <p14:sldId id="11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CC"/>
    <a:srgbClr val="FFFFCC"/>
    <a:srgbClr val="CCECFF"/>
    <a:srgbClr val="FFFF00"/>
    <a:srgbClr val="00FFFF"/>
    <a:srgbClr val="CCFFFF"/>
    <a:srgbClr val="008000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1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8261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5A3AAD-768F-483D-B896-0AAC939E95D8}" type="slidenum">
              <a:rPr lang="ru-RU" smtClean="0">
                <a:latin typeface="Times New Roman" panose="02020603050405020304" pitchFamily="18" charset="0"/>
              </a:rPr>
              <a:pPr/>
              <a:t>6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747713"/>
            <a:ext cx="5384800" cy="37274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33740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906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27173 w 4848"/>
                  <a:gd name="T1" fmla="*/ 2614613 h 432"/>
                  <a:gd name="T2" fmla="*/ 0 w 4848"/>
                  <a:gd name="T3" fmla="*/ 2614613 h 432"/>
                  <a:gd name="T4" fmla="*/ 0 w 4848"/>
                  <a:gd name="T5" fmla="*/ 0 h 432"/>
                  <a:gd name="T6" fmla="*/ 27173 w 4848"/>
                  <a:gd name="T7" fmla="*/ 0 h 432"/>
                  <a:gd name="T8" fmla="*/ 27173 w 4848"/>
                  <a:gd name="T9" fmla="*/ 2614613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8 w 15"/>
                    <a:gd name="T1" fmla="*/ 3 h 23"/>
                    <a:gd name="T2" fmla="*/ 52 w 15"/>
                    <a:gd name="T3" fmla="*/ 3 h 23"/>
                    <a:gd name="T4" fmla="*/ 46 w 15"/>
                    <a:gd name="T5" fmla="*/ 4 h 23"/>
                    <a:gd name="T6" fmla="*/ 18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21 w 20"/>
                    <a:gd name="T3" fmla="*/ 3 h 23"/>
                    <a:gd name="T4" fmla="*/ 7 w 20"/>
                    <a:gd name="T5" fmla="*/ 5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6 w 30"/>
                    <a:gd name="T1" fmla="*/ 4 h 42"/>
                    <a:gd name="T2" fmla="*/ 8 w 30"/>
                    <a:gd name="T3" fmla="*/ 2 h 42"/>
                    <a:gd name="T4" fmla="*/ 0 w 30"/>
                    <a:gd name="T5" fmla="*/ 2 h 42"/>
                    <a:gd name="T6" fmla="*/ 26 w 30"/>
                    <a:gd name="T7" fmla="*/ 2 h 42"/>
                    <a:gd name="T8" fmla="*/ 40 w 30"/>
                    <a:gd name="T9" fmla="*/ 2 h 42"/>
                    <a:gd name="T10" fmla="*/ 38 w 30"/>
                    <a:gd name="T11" fmla="*/ 4 h 42"/>
                    <a:gd name="T12" fmla="*/ 26 w 30"/>
                    <a:gd name="T13" fmla="*/ 4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4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5 h 46"/>
                    <a:gd name="T10" fmla="*/ 12 w 65"/>
                    <a:gd name="T11" fmla="*/ 8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4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5 h 47"/>
                    <a:gd name="T2" fmla="*/ 18 w 69"/>
                    <a:gd name="T3" fmla="*/ 4 h 47"/>
                    <a:gd name="T4" fmla="*/ 42 w 69"/>
                    <a:gd name="T5" fmla="*/ 1 h 47"/>
                    <a:gd name="T6" fmla="*/ 54 w 69"/>
                    <a:gd name="T7" fmla="*/ 2 h 47"/>
                    <a:gd name="T8" fmla="*/ 40 w 69"/>
                    <a:gd name="T9" fmla="*/ 2 h 47"/>
                    <a:gd name="T10" fmla="*/ 28 w 69"/>
                    <a:gd name="T11" fmla="*/ 5 h 47"/>
                    <a:gd name="T12" fmla="*/ 22 w 69"/>
                    <a:gd name="T13" fmla="*/ 7 h 47"/>
                    <a:gd name="T14" fmla="*/ 16 w 69"/>
                    <a:gd name="T15" fmla="*/ 7 h 47"/>
                    <a:gd name="T16" fmla="*/ 12 w 69"/>
                    <a:gd name="T17" fmla="*/ 6 h 47"/>
                    <a:gd name="T18" fmla="*/ 0 w 69"/>
                    <a:gd name="T19" fmla="*/ 6 h 47"/>
                    <a:gd name="T20" fmla="*/ 0 w 69"/>
                    <a:gd name="T21" fmla="*/ 5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5 h 277"/>
                    <a:gd name="T6" fmla="*/ 76 w 355"/>
                    <a:gd name="T7" fmla="*/ 7 h 277"/>
                    <a:gd name="T8" fmla="*/ 92 w 355"/>
                    <a:gd name="T9" fmla="*/ 10 h 277"/>
                    <a:gd name="T10" fmla="*/ 122 w 355"/>
                    <a:gd name="T11" fmla="*/ 14 h 277"/>
                    <a:gd name="T12" fmla="*/ 136 w 355"/>
                    <a:gd name="T13" fmla="*/ 18 h 277"/>
                    <a:gd name="T14" fmla="*/ 148 w 355"/>
                    <a:gd name="T15" fmla="*/ 19 h 277"/>
                    <a:gd name="T16" fmla="*/ 154 w 355"/>
                    <a:gd name="T17" fmla="*/ 21 h 277"/>
                    <a:gd name="T18" fmla="*/ 176 w 355"/>
                    <a:gd name="T19" fmla="*/ 22 h 277"/>
                    <a:gd name="T20" fmla="*/ 170 w 355"/>
                    <a:gd name="T21" fmla="*/ 28 h 277"/>
                    <a:gd name="T22" fmla="*/ 177 w 355"/>
                    <a:gd name="T23" fmla="*/ 32 h 277"/>
                    <a:gd name="T24" fmla="*/ 188 w 355"/>
                    <a:gd name="T25" fmla="*/ 33 h 277"/>
                    <a:gd name="T26" fmla="*/ 206 w 355"/>
                    <a:gd name="T27" fmla="*/ 33 h 277"/>
                    <a:gd name="T28" fmla="*/ 226 w 355"/>
                    <a:gd name="T29" fmla="*/ 35 h 277"/>
                    <a:gd name="T30" fmla="*/ 244 w 355"/>
                    <a:gd name="T31" fmla="*/ 34 h 277"/>
                    <a:gd name="T32" fmla="*/ 262 w 355"/>
                    <a:gd name="T33" fmla="*/ 35 h 277"/>
                    <a:gd name="T34" fmla="*/ 286 w 355"/>
                    <a:gd name="T35" fmla="*/ 36 h 277"/>
                    <a:gd name="T36" fmla="*/ 304 w 355"/>
                    <a:gd name="T37" fmla="*/ 37 h 277"/>
                    <a:gd name="T38" fmla="*/ 342 w 355"/>
                    <a:gd name="T39" fmla="*/ 37 h 277"/>
                    <a:gd name="T40" fmla="*/ 332 w 355"/>
                    <a:gd name="T41" fmla="*/ 40 h 277"/>
                    <a:gd name="T42" fmla="*/ 312 w 355"/>
                    <a:gd name="T43" fmla="*/ 39 h 277"/>
                    <a:gd name="T44" fmla="*/ 290 w 355"/>
                    <a:gd name="T45" fmla="*/ 39 h 277"/>
                    <a:gd name="T46" fmla="*/ 278 w 355"/>
                    <a:gd name="T47" fmla="*/ 37 h 277"/>
                    <a:gd name="T48" fmla="*/ 242 w 355"/>
                    <a:gd name="T49" fmla="*/ 37 h 277"/>
                    <a:gd name="T50" fmla="*/ 224 w 355"/>
                    <a:gd name="T51" fmla="*/ 37 h 277"/>
                    <a:gd name="T52" fmla="*/ 172 w 355"/>
                    <a:gd name="T53" fmla="*/ 35 h 277"/>
                    <a:gd name="T54" fmla="*/ 160 w 355"/>
                    <a:gd name="T55" fmla="*/ 30 h 277"/>
                    <a:gd name="T56" fmla="*/ 126 w 355"/>
                    <a:gd name="T57" fmla="*/ 29 h 277"/>
                    <a:gd name="T58" fmla="*/ 108 w 355"/>
                    <a:gd name="T59" fmla="*/ 27 h 277"/>
                    <a:gd name="T60" fmla="*/ 94 w 355"/>
                    <a:gd name="T61" fmla="*/ 22 h 277"/>
                    <a:gd name="T62" fmla="*/ 68 w 355"/>
                    <a:gd name="T63" fmla="*/ 15 h 277"/>
                    <a:gd name="T64" fmla="*/ 64 w 355"/>
                    <a:gd name="T65" fmla="*/ 14 h 277"/>
                    <a:gd name="T66" fmla="*/ 58 w 355"/>
                    <a:gd name="T67" fmla="*/ 14 h 277"/>
                    <a:gd name="T68" fmla="*/ 54 w 355"/>
                    <a:gd name="T69" fmla="*/ 12 h 277"/>
                    <a:gd name="T70" fmla="*/ 38 w 355"/>
                    <a:gd name="T71" fmla="*/ 8 h 277"/>
                    <a:gd name="T72" fmla="*/ 20 w 355"/>
                    <a:gd name="T73" fmla="*/ 6 h 277"/>
                    <a:gd name="T74" fmla="*/ 4 w 355"/>
                    <a:gd name="T75" fmla="*/ 3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8 h 206"/>
                    <a:gd name="T2" fmla="*/ 66 w 156"/>
                    <a:gd name="T3" fmla="*/ 7 h 206"/>
                    <a:gd name="T4" fmla="*/ 68 w 156"/>
                    <a:gd name="T5" fmla="*/ 6 h 206"/>
                    <a:gd name="T6" fmla="*/ 90 w 156"/>
                    <a:gd name="T7" fmla="*/ 5 h 206"/>
                    <a:gd name="T8" fmla="*/ 116 w 156"/>
                    <a:gd name="T9" fmla="*/ 2 h 206"/>
                    <a:gd name="T10" fmla="*/ 122 w 156"/>
                    <a:gd name="T11" fmla="*/ 2 h 206"/>
                    <a:gd name="T12" fmla="*/ 134 w 156"/>
                    <a:gd name="T13" fmla="*/ 0 h 206"/>
                    <a:gd name="T14" fmla="*/ 160 w 156"/>
                    <a:gd name="T15" fmla="*/ 3 h 206"/>
                    <a:gd name="T16" fmla="*/ 156 w 156"/>
                    <a:gd name="T17" fmla="*/ 5 h 206"/>
                    <a:gd name="T18" fmla="*/ 136 w 156"/>
                    <a:gd name="T19" fmla="*/ 8 h 206"/>
                    <a:gd name="T20" fmla="*/ 142 w 156"/>
                    <a:gd name="T21" fmla="*/ 12 h 206"/>
                    <a:gd name="T22" fmla="*/ 152 w 156"/>
                    <a:gd name="T23" fmla="*/ 13 h 206"/>
                    <a:gd name="T24" fmla="*/ 156 w 156"/>
                    <a:gd name="T25" fmla="*/ 15 h 206"/>
                    <a:gd name="T26" fmla="*/ 138 w 156"/>
                    <a:gd name="T27" fmla="*/ 15 h 206"/>
                    <a:gd name="T28" fmla="*/ 126 w 156"/>
                    <a:gd name="T29" fmla="*/ 18 h 206"/>
                    <a:gd name="T30" fmla="*/ 114 w 156"/>
                    <a:gd name="T31" fmla="*/ 19 h 206"/>
                    <a:gd name="T32" fmla="*/ 110 w 156"/>
                    <a:gd name="T33" fmla="*/ 24 h 206"/>
                    <a:gd name="T34" fmla="*/ 98 w 156"/>
                    <a:gd name="T35" fmla="*/ 25 h 206"/>
                    <a:gd name="T36" fmla="*/ 92 w 156"/>
                    <a:gd name="T37" fmla="*/ 25 h 206"/>
                    <a:gd name="T38" fmla="*/ 76 w 156"/>
                    <a:gd name="T39" fmla="*/ 25 h 206"/>
                    <a:gd name="T40" fmla="*/ 72 w 156"/>
                    <a:gd name="T41" fmla="*/ 24 h 206"/>
                    <a:gd name="T42" fmla="*/ 60 w 156"/>
                    <a:gd name="T43" fmla="*/ 23 h 206"/>
                    <a:gd name="T44" fmla="*/ 42 w 156"/>
                    <a:gd name="T45" fmla="*/ 24 h 206"/>
                    <a:gd name="T46" fmla="*/ 28 w 156"/>
                    <a:gd name="T47" fmla="*/ 23 h 206"/>
                    <a:gd name="T48" fmla="*/ 10 w 156"/>
                    <a:gd name="T49" fmla="*/ 19 h 206"/>
                    <a:gd name="T50" fmla="*/ 4 w 156"/>
                    <a:gd name="T51" fmla="*/ 15 h 206"/>
                    <a:gd name="T52" fmla="*/ 0 w 156"/>
                    <a:gd name="T53" fmla="*/ 15 h 206"/>
                    <a:gd name="T54" fmla="*/ 20 w 156"/>
                    <a:gd name="T55" fmla="*/ 12 h 206"/>
                    <a:gd name="T56" fmla="*/ 32 w 156"/>
                    <a:gd name="T57" fmla="*/ 12 h 206"/>
                    <a:gd name="T58" fmla="*/ 34 w 156"/>
                    <a:gd name="T59" fmla="*/ 10 h 206"/>
                    <a:gd name="T60" fmla="*/ 52 w 156"/>
                    <a:gd name="T61" fmla="*/ 8 h 206"/>
                    <a:gd name="T62" fmla="*/ 54 w 156"/>
                    <a:gd name="T63" fmla="*/ 8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6 h 38"/>
                    <a:gd name="T2" fmla="*/ 18 w 109"/>
                    <a:gd name="T3" fmla="*/ 3 h 38"/>
                    <a:gd name="T4" fmla="*/ 46 w 109"/>
                    <a:gd name="T5" fmla="*/ 3 h 38"/>
                    <a:gd name="T6" fmla="*/ 82 w 109"/>
                    <a:gd name="T7" fmla="*/ 3 h 38"/>
                    <a:gd name="T8" fmla="*/ 100 w 109"/>
                    <a:gd name="T9" fmla="*/ 0 h 38"/>
                    <a:gd name="T10" fmla="*/ 86 w 109"/>
                    <a:gd name="T11" fmla="*/ 5 h 38"/>
                    <a:gd name="T12" fmla="*/ 70 w 109"/>
                    <a:gd name="T13" fmla="*/ 7 h 38"/>
                    <a:gd name="T14" fmla="*/ 42 w 109"/>
                    <a:gd name="T15" fmla="*/ 6 h 38"/>
                    <a:gd name="T16" fmla="*/ 14 w 109"/>
                    <a:gd name="T17" fmla="*/ 6 h 38"/>
                    <a:gd name="T18" fmla="*/ 4 w 109"/>
                    <a:gd name="T19" fmla="*/ 6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52 w 76"/>
                    <a:gd name="T7" fmla="*/ 2 h 104"/>
                    <a:gd name="T8" fmla="*/ 38 w 76"/>
                    <a:gd name="T9" fmla="*/ 4 h 104"/>
                    <a:gd name="T10" fmla="*/ 44 w 76"/>
                    <a:gd name="T11" fmla="*/ 6 h 104"/>
                    <a:gd name="T12" fmla="*/ 48 w 76"/>
                    <a:gd name="T13" fmla="*/ 7 h 104"/>
                    <a:gd name="T14" fmla="*/ 38 w 76"/>
                    <a:gd name="T15" fmla="*/ 9 h 104"/>
                    <a:gd name="T16" fmla="*/ 34 w 76"/>
                    <a:gd name="T17" fmla="*/ 7 h 104"/>
                    <a:gd name="T18" fmla="*/ 22 w 76"/>
                    <a:gd name="T19" fmla="*/ 6 h 104"/>
                    <a:gd name="T20" fmla="*/ 28 w 76"/>
                    <a:gd name="T21" fmla="*/ 8 h 104"/>
                    <a:gd name="T22" fmla="*/ 30 w 76"/>
                    <a:gd name="T23" fmla="*/ 9 h 104"/>
                    <a:gd name="T24" fmla="*/ 20 w 76"/>
                    <a:gd name="T25" fmla="*/ 12 h 104"/>
                    <a:gd name="T26" fmla="*/ 12 w 76"/>
                    <a:gd name="T27" fmla="*/ 12 h 104"/>
                    <a:gd name="T28" fmla="*/ 8 w 76"/>
                    <a:gd name="T29" fmla="*/ 11 h 104"/>
                    <a:gd name="T30" fmla="*/ 0 w 76"/>
                    <a:gd name="T31" fmla="*/ 6 h 104"/>
                    <a:gd name="T32" fmla="*/ 2 w 76"/>
                    <a:gd name="T33" fmla="*/ 3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3 h 61"/>
                    <a:gd name="T2" fmla="*/ 13 w 37"/>
                    <a:gd name="T3" fmla="*/ 0 h 61"/>
                    <a:gd name="T4" fmla="*/ 15 w 37"/>
                    <a:gd name="T5" fmla="*/ 3 h 61"/>
                    <a:gd name="T6" fmla="*/ 37 w 37"/>
                    <a:gd name="T7" fmla="*/ 4 h 61"/>
                    <a:gd name="T8" fmla="*/ 19 w 37"/>
                    <a:gd name="T9" fmla="*/ 5 h 61"/>
                    <a:gd name="T10" fmla="*/ 5 w 37"/>
                    <a:gd name="T11" fmla="*/ 6 h 61"/>
                    <a:gd name="T12" fmla="*/ 1 w 37"/>
                    <a:gd name="T13" fmla="*/ 4 h 61"/>
                    <a:gd name="T14" fmla="*/ 3 w 37"/>
                    <a:gd name="T15" fmla="*/ 3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9 w 49"/>
                    <a:gd name="T3" fmla="*/ 0 h 29"/>
                    <a:gd name="T4" fmla="*/ 32 w 49"/>
                    <a:gd name="T5" fmla="*/ 2 h 29"/>
                    <a:gd name="T6" fmla="*/ 25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0 h 48"/>
                    <a:gd name="T2" fmla="*/ 15 w 61"/>
                    <a:gd name="T3" fmla="*/ 8 h 48"/>
                    <a:gd name="T4" fmla="*/ 3 w 61"/>
                    <a:gd name="T5" fmla="*/ 6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6 h 48"/>
                    <a:gd name="T14" fmla="*/ 61 w 61"/>
                    <a:gd name="T15" fmla="*/ 9 h 48"/>
                    <a:gd name="T16" fmla="*/ 41 w 61"/>
                    <a:gd name="T17" fmla="*/ 10 h 48"/>
                    <a:gd name="T18" fmla="*/ 23 w 61"/>
                    <a:gd name="T19" fmla="*/ 12 h 48"/>
                    <a:gd name="T20" fmla="*/ 21 w 61"/>
                    <a:gd name="T21" fmla="*/ 1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4 h 182"/>
                    <a:gd name="T2" fmla="*/ 36 w 286"/>
                    <a:gd name="T3" fmla="*/ 2 h 182"/>
                    <a:gd name="T4" fmla="*/ 26 w 286"/>
                    <a:gd name="T5" fmla="*/ 4 h 182"/>
                    <a:gd name="T6" fmla="*/ 0 w 286"/>
                    <a:gd name="T7" fmla="*/ 3 h 182"/>
                    <a:gd name="T8" fmla="*/ 10 w 286"/>
                    <a:gd name="T9" fmla="*/ 6 h 182"/>
                    <a:gd name="T10" fmla="*/ 16 w 286"/>
                    <a:gd name="T11" fmla="*/ 9 h 182"/>
                    <a:gd name="T12" fmla="*/ 24 w 286"/>
                    <a:gd name="T13" fmla="*/ 6 h 182"/>
                    <a:gd name="T14" fmla="*/ 30 w 286"/>
                    <a:gd name="T15" fmla="*/ 6 h 182"/>
                    <a:gd name="T16" fmla="*/ 48 w 286"/>
                    <a:gd name="T17" fmla="*/ 7 h 182"/>
                    <a:gd name="T18" fmla="*/ 70 w 286"/>
                    <a:gd name="T19" fmla="*/ 9 h 182"/>
                    <a:gd name="T20" fmla="*/ 88 w 286"/>
                    <a:gd name="T21" fmla="*/ 9 h 182"/>
                    <a:gd name="T22" fmla="*/ 106 w 286"/>
                    <a:gd name="T23" fmla="*/ 13 h 182"/>
                    <a:gd name="T24" fmla="*/ 104 w 286"/>
                    <a:gd name="T25" fmla="*/ 16 h 182"/>
                    <a:gd name="T26" fmla="*/ 98 w 286"/>
                    <a:gd name="T27" fmla="*/ 19 h 182"/>
                    <a:gd name="T28" fmla="*/ 122 w 286"/>
                    <a:gd name="T29" fmla="*/ 16 h 182"/>
                    <a:gd name="T30" fmla="*/ 140 w 286"/>
                    <a:gd name="T31" fmla="*/ 20 h 182"/>
                    <a:gd name="T32" fmla="*/ 168 w 286"/>
                    <a:gd name="T33" fmla="*/ 20 h 182"/>
                    <a:gd name="T34" fmla="*/ 174 w 286"/>
                    <a:gd name="T35" fmla="*/ 20 h 182"/>
                    <a:gd name="T36" fmla="*/ 168 w 286"/>
                    <a:gd name="T37" fmla="*/ 19 h 182"/>
                    <a:gd name="T38" fmla="*/ 178 w 286"/>
                    <a:gd name="T39" fmla="*/ 19 h 182"/>
                    <a:gd name="T40" fmla="*/ 186 w 286"/>
                    <a:gd name="T41" fmla="*/ 16 h 182"/>
                    <a:gd name="T42" fmla="*/ 202 w 286"/>
                    <a:gd name="T43" fmla="*/ 16 h 182"/>
                    <a:gd name="T44" fmla="*/ 214 w 286"/>
                    <a:gd name="T45" fmla="*/ 16 h 182"/>
                    <a:gd name="T46" fmla="*/ 244 w 286"/>
                    <a:gd name="T47" fmla="*/ 23 h 182"/>
                    <a:gd name="T48" fmla="*/ 262 w 286"/>
                    <a:gd name="T49" fmla="*/ 24 h 182"/>
                    <a:gd name="T50" fmla="*/ 284 w 286"/>
                    <a:gd name="T51" fmla="*/ 23 h 182"/>
                    <a:gd name="T52" fmla="*/ 268 w 286"/>
                    <a:gd name="T53" fmla="*/ 21 h 182"/>
                    <a:gd name="T54" fmla="*/ 256 w 286"/>
                    <a:gd name="T55" fmla="*/ 19 h 182"/>
                    <a:gd name="T56" fmla="*/ 250 w 286"/>
                    <a:gd name="T57" fmla="*/ 17 h 182"/>
                    <a:gd name="T58" fmla="*/ 248 w 286"/>
                    <a:gd name="T59" fmla="*/ 16 h 182"/>
                    <a:gd name="T60" fmla="*/ 236 w 286"/>
                    <a:gd name="T61" fmla="*/ 16 h 182"/>
                    <a:gd name="T62" fmla="*/ 240 w 286"/>
                    <a:gd name="T63" fmla="*/ 13 h 182"/>
                    <a:gd name="T64" fmla="*/ 220 w 286"/>
                    <a:gd name="T65" fmla="*/ 11 h 182"/>
                    <a:gd name="T66" fmla="*/ 210 w 286"/>
                    <a:gd name="T67" fmla="*/ 9 h 182"/>
                    <a:gd name="T68" fmla="*/ 190 w 286"/>
                    <a:gd name="T69" fmla="*/ 7 h 182"/>
                    <a:gd name="T70" fmla="*/ 168 w 286"/>
                    <a:gd name="T71" fmla="*/ 5 h 182"/>
                    <a:gd name="T72" fmla="*/ 156 w 286"/>
                    <a:gd name="T73" fmla="*/ 5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4 h 182"/>
                    <a:gd name="T84" fmla="*/ 46 w 286"/>
                    <a:gd name="T85" fmla="*/ 4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7 h 78"/>
                    <a:gd name="T2" fmla="*/ 27 w 78"/>
                    <a:gd name="T3" fmla="*/ 8 h 78"/>
                    <a:gd name="T4" fmla="*/ 45 w 78"/>
                    <a:gd name="T5" fmla="*/ 6 h 78"/>
                    <a:gd name="T6" fmla="*/ 57 w 78"/>
                    <a:gd name="T7" fmla="*/ 4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3 h 78"/>
                    <a:gd name="T14" fmla="*/ 67 w 78"/>
                    <a:gd name="T15" fmla="*/ 7 h 78"/>
                    <a:gd name="T16" fmla="*/ 33 w 78"/>
                    <a:gd name="T17" fmla="*/ 11 h 78"/>
                    <a:gd name="T18" fmla="*/ 9 w 78"/>
                    <a:gd name="T19" fmla="*/ 9 h 78"/>
                    <a:gd name="T20" fmla="*/ 3 w 78"/>
                    <a:gd name="T21" fmla="*/ 9 h 78"/>
                    <a:gd name="T22" fmla="*/ 1 w 78"/>
                    <a:gd name="T23" fmla="*/ 7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5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7 h 80"/>
                    <a:gd name="T2" fmla="*/ 14 w 80"/>
                    <a:gd name="T3" fmla="*/ 4 h 80"/>
                    <a:gd name="T4" fmla="*/ 26 w 80"/>
                    <a:gd name="T5" fmla="*/ 3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6 h 80"/>
                    <a:gd name="T12" fmla="*/ 70 w 80"/>
                    <a:gd name="T13" fmla="*/ 8 h 80"/>
                    <a:gd name="T14" fmla="*/ 54 w 80"/>
                    <a:gd name="T15" fmla="*/ 10 h 80"/>
                    <a:gd name="T16" fmla="*/ 48 w 80"/>
                    <a:gd name="T17" fmla="*/ 12 h 80"/>
                    <a:gd name="T18" fmla="*/ 32 w 80"/>
                    <a:gd name="T19" fmla="*/ 10 h 80"/>
                    <a:gd name="T20" fmla="*/ 38 w 80"/>
                    <a:gd name="T21" fmla="*/ 8 h 80"/>
                    <a:gd name="T22" fmla="*/ 30 w 80"/>
                    <a:gd name="T23" fmla="*/ 4 h 80"/>
                    <a:gd name="T24" fmla="*/ 20 w 80"/>
                    <a:gd name="T25" fmla="*/ 7 h 80"/>
                    <a:gd name="T26" fmla="*/ 8 w 80"/>
                    <a:gd name="T27" fmla="*/ 8 h 80"/>
                    <a:gd name="T28" fmla="*/ 0 w 80"/>
                    <a:gd name="T29" fmla="*/ 7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13 h 174"/>
                    <a:gd name="T2" fmla="*/ 26 w 94"/>
                    <a:gd name="T3" fmla="*/ 16 h 174"/>
                    <a:gd name="T4" fmla="*/ 32 w 94"/>
                    <a:gd name="T5" fmla="*/ 14 h 174"/>
                    <a:gd name="T6" fmla="*/ 52 w 94"/>
                    <a:gd name="T7" fmla="*/ 13 h 174"/>
                    <a:gd name="T8" fmla="*/ 46 w 94"/>
                    <a:gd name="T9" fmla="*/ 16 h 174"/>
                    <a:gd name="T10" fmla="*/ 66 w 94"/>
                    <a:gd name="T11" fmla="*/ 16 h 174"/>
                    <a:gd name="T12" fmla="*/ 76 w 94"/>
                    <a:gd name="T13" fmla="*/ 19 h 174"/>
                    <a:gd name="T14" fmla="*/ 58 w 94"/>
                    <a:gd name="T15" fmla="*/ 20 h 174"/>
                    <a:gd name="T16" fmla="*/ 74 w 94"/>
                    <a:gd name="T17" fmla="*/ 23 h 174"/>
                    <a:gd name="T18" fmla="*/ 84 w 94"/>
                    <a:gd name="T19" fmla="*/ 20 h 174"/>
                    <a:gd name="T20" fmla="*/ 82 w 94"/>
                    <a:gd name="T21" fmla="*/ 15 h 174"/>
                    <a:gd name="T22" fmla="*/ 60 w 94"/>
                    <a:gd name="T23" fmla="*/ 13 h 174"/>
                    <a:gd name="T24" fmla="*/ 50 w 94"/>
                    <a:gd name="T25" fmla="*/ 11 h 174"/>
                    <a:gd name="T26" fmla="*/ 34 w 94"/>
                    <a:gd name="T27" fmla="*/ 11 h 174"/>
                    <a:gd name="T28" fmla="*/ 30 w 94"/>
                    <a:gd name="T29" fmla="*/ 9 h 174"/>
                    <a:gd name="T30" fmla="*/ 42 w 94"/>
                    <a:gd name="T31" fmla="*/ 6 h 174"/>
                    <a:gd name="T32" fmla="*/ 30 w 94"/>
                    <a:gd name="T33" fmla="*/ 0 h 174"/>
                    <a:gd name="T34" fmla="*/ 18 w 94"/>
                    <a:gd name="T35" fmla="*/ 3 h 174"/>
                    <a:gd name="T36" fmla="*/ 4 w 94"/>
                    <a:gd name="T37" fmla="*/ 6 h 174"/>
                    <a:gd name="T38" fmla="*/ 14 w 94"/>
                    <a:gd name="T39" fmla="*/ 11 h 174"/>
                    <a:gd name="T40" fmla="*/ 14 w 94"/>
                    <a:gd name="T41" fmla="*/ 13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3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3 h 50"/>
                    <a:gd name="T8" fmla="*/ 28 w 32"/>
                    <a:gd name="T9" fmla="*/ 3 h 50"/>
                    <a:gd name="T10" fmla="*/ 32 w 32"/>
                    <a:gd name="T11" fmla="*/ 5 h 50"/>
                    <a:gd name="T12" fmla="*/ 18 w 32"/>
                    <a:gd name="T13" fmla="*/ 7 h 50"/>
                    <a:gd name="T14" fmla="*/ 6 w 32"/>
                    <a:gd name="T15" fmla="*/ 3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6 h 50"/>
                    <a:gd name="T2" fmla="*/ 32 w 43"/>
                    <a:gd name="T3" fmla="*/ 2 h 50"/>
                    <a:gd name="T4" fmla="*/ 57 w 43"/>
                    <a:gd name="T5" fmla="*/ 0 h 50"/>
                    <a:gd name="T6" fmla="*/ 35 w 43"/>
                    <a:gd name="T7" fmla="*/ 4 h 50"/>
                    <a:gd name="T8" fmla="*/ 2 w 43"/>
                    <a:gd name="T9" fmla="*/ 7 h 50"/>
                    <a:gd name="T10" fmla="*/ 0 w 43"/>
                    <a:gd name="T11" fmla="*/ 6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1094 w 471"/>
                    <a:gd name="T1" fmla="*/ 23696 h 281"/>
                    <a:gd name="T2" fmla="*/ 1289 w 471"/>
                    <a:gd name="T3" fmla="*/ 21195 h 281"/>
                    <a:gd name="T4" fmla="*/ 1183 w 471"/>
                    <a:gd name="T5" fmla="*/ 20720 h 281"/>
                    <a:gd name="T6" fmla="*/ 866 w 471"/>
                    <a:gd name="T7" fmla="*/ 18477 h 281"/>
                    <a:gd name="T8" fmla="*/ 208 w 471"/>
                    <a:gd name="T9" fmla="*/ 18200 h 281"/>
                    <a:gd name="T10" fmla="*/ 0 w 471"/>
                    <a:gd name="T11" fmla="*/ 16167 h 281"/>
                    <a:gd name="T12" fmla="*/ 647 w 471"/>
                    <a:gd name="T13" fmla="*/ 15271 h 281"/>
                    <a:gd name="T14" fmla="*/ 310 w 471"/>
                    <a:gd name="T15" fmla="*/ 13968 h 281"/>
                    <a:gd name="T16" fmla="*/ 94 w 471"/>
                    <a:gd name="T17" fmla="*/ 13523 h 281"/>
                    <a:gd name="T18" fmla="*/ 1520 w 471"/>
                    <a:gd name="T19" fmla="*/ 10161 h 281"/>
                    <a:gd name="T20" fmla="*/ 2331 w 471"/>
                    <a:gd name="T21" fmla="*/ 8166 h 281"/>
                    <a:gd name="T22" fmla="*/ 2262 w 471"/>
                    <a:gd name="T23" fmla="*/ 5926 h 281"/>
                    <a:gd name="T24" fmla="*/ 1289 w 471"/>
                    <a:gd name="T25" fmla="*/ 3626 h 281"/>
                    <a:gd name="T26" fmla="*/ 1088 w 471"/>
                    <a:gd name="T27" fmla="*/ 2723 h 281"/>
                    <a:gd name="T28" fmla="*/ 1396 w 471"/>
                    <a:gd name="T29" fmla="*/ 3035 h 281"/>
                    <a:gd name="T30" fmla="*/ 2554 w 471"/>
                    <a:gd name="T31" fmla="*/ 3001 h 281"/>
                    <a:gd name="T32" fmla="*/ 3405 w 471"/>
                    <a:gd name="T33" fmla="*/ 921 h 281"/>
                    <a:gd name="T34" fmla="*/ 4382 w 471"/>
                    <a:gd name="T35" fmla="*/ 0 h 281"/>
                    <a:gd name="T36" fmla="*/ 4694 w 471"/>
                    <a:gd name="T37" fmla="*/ 178 h 281"/>
                    <a:gd name="T38" fmla="*/ 4916 w 471"/>
                    <a:gd name="T39" fmla="*/ 761 h 281"/>
                    <a:gd name="T40" fmla="*/ 5231 w 471"/>
                    <a:gd name="T41" fmla="*/ 432 h 281"/>
                    <a:gd name="T42" fmla="*/ 5874 w 471"/>
                    <a:gd name="T43" fmla="*/ 673 h 281"/>
                    <a:gd name="T44" fmla="*/ 6188 w 471"/>
                    <a:gd name="T45" fmla="*/ 761 h 281"/>
                    <a:gd name="T46" fmla="*/ 7543 w 471"/>
                    <a:gd name="T47" fmla="*/ 1186 h 281"/>
                    <a:gd name="T48" fmla="*/ 8283 w 471"/>
                    <a:gd name="T49" fmla="*/ 2008 h 281"/>
                    <a:gd name="T50" fmla="*/ 8931 w 471"/>
                    <a:gd name="T51" fmla="*/ 1436 h 281"/>
                    <a:gd name="T52" fmla="*/ 9210 w 471"/>
                    <a:gd name="T53" fmla="*/ 1186 h 281"/>
                    <a:gd name="T54" fmla="*/ 10397 w 471"/>
                    <a:gd name="T55" fmla="*/ 1186 h 281"/>
                    <a:gd name="T56" fmla="*/ 11241 w 471"/>
                    <a:gd name="T57" fmla="*/ 2723 h 281"/>
                    <a:gd name="T58" fmla="*/ 12328 w 471"/>
                    <a:gd name="T59" fmla="*/ 4988 h 281"/>
                    <a:gd name="T60" fmla="*/ 13072 w 471"/>
                    <a:gd name="T61" fmla="*/ 5926 h 281"/>
                    <a:gd name="T62" fmla="*/ 13707 w 471"/>
                    <a:gd name="T63" fmla="*/ 5749 h 281"/>
                    <a:gd name="T64" fmla="*/ 14401 w 471"/>
                    <a:gd name="T65" fmla="*/ 5471 h 281"/>
                    <a:gd name="T66" fmla="*/ 15474 w 471"/>
                    <a:gd name="T67" fmla="*/ 6040 h 281"/>
                    <a:gd name="T68" fmla="*/ 15976 w 471"/>
                    <a:gd name="T69" fmla="*/ 6846 h 281"/>
                    <a:gd name="T70" fmla="*/ 16421 w 471"/>
                    <a:gd name="T71" fmla="*/ 7605 h 281"/>
                    <a:gd name="T72" fmla="*/ 16959 w 471"/>
                    <a:gd name="T73" fmla="*/ 9415 h 281"/>
                    <a:gd name="T74" fmla="*/ 17163 w 471"/>
                    <a:gd name="T75" fmla="*/ 10161 h 281"/>
                    <a:gd name="T76" fmla="*/ 17256 w 471"/>
                    <a:gd name="T77" fmla="*/ 10601 h 281"/>
                    <a:gd name="T78" fmla="*/ 16520 w 471"/>
                    <a:gd name="T79" fmla="*/ 11977 h 281"/>
                    <a:gd name="T80" fmla="*/ 17163 w 471"/>
                    <a:gd name="T81" fmla="*/ 11958 h 281"/>
                    <a:gd name="T82" fmla="*/ 18248 w 471"/>
                    <a:gd name="T83" fmla="*/ 13145 h 281"/>
                    <a:gd name="T84" fmla="*/ 19424 w 471"/>
                    <a:gd name="T85" fmla="*/ 13293 h 281"/>
                    <a:gd name="T86" fmla="*/ 20275 w 471"/>
                    <a:gd name="T87" fmla="*/ 14214 h 281"/>
                    <a:gd name="T88" fmla="*/ 20400 w 471"/>
                    <a:gd name="T89" fmla="*/ 14572 h 281"/>
                    <a:gd name="T90" fmla="*/ 20400 w 471"/>
                    <a:gd name="T91" fmla="*/ 14886 h 281"/>
                    <a:gd name="T92" fmla="*/ 20997 w 471"/>
                    <a:gd name="T93" fmla="*/ 14572 h 281"/>
                    <a:gd name="T94" fmla="*/ 21341 w 471"/>
                    <a:gd name="T95" fmla="*/ 14484 h 281"/>
                    <a:gd name="T96" fmla="*/ 23414 w 471"/>
                    <a:gd name="T97" fmla="*/ 15650 h 281"/>
                    <a:gd name="T98" fmla="*/ 23824 w 471"/>
                    <a:gd name="T99" fmla="*/ 16834 h 281"/>
                    <a:gd name="T100" fmla="*/ 24798 w 471"/>
                    <a:gd name="T101" fmla="*/ 17012 h 281"/>
                    <a:gd name="T102" fmla="*/ 25108 w 471"/>
                    <a:gd name="T103" fmla="*/ 18200 h 281"/>
                    <a:gd name="T104" fmla="*/ 24056 w 471"/>
                    <a:gd name="T105" fmla="*/ 21839 h 281"/>
                    <a:gd name="T106" fmla="*/ 23184 w 471"/>
                    <a:gd name="T107" fmla="*/ 23803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5 h 844"/>
                    <a:gd name="T4" fmla="*/ 550 w 984"/>
                    <a:gd name="T5" fmla="*/ 5 h 844"/>
                    <a:gd name="T6" fmla="*/ 578 w 984"/>
                    <a:gd name="T7" fmla="*/ 17 h 844"/>
                    <a:gd name="T8" fmla="*/ 586 w 984"/>
                    <a:gd name="T9" fmla="*/ 13 h 844"/>
                    <a:gd name="T10" fmla="*/ 606 w 984"/>
                    <a:gd name="T11" fmla="*/ 9 h 844"/>
                    <a:gd name="T12" fmla="*/ 642 w 984"/>
                    <a:gd name="T13" fmla="*/ 17 h 844"/>
                    <a:gd name="T14" fmla="*/ 682 w 984"/>
                    <a:gd name="T15" fmla="*/ 13 h 844"/>
                    <a:gd name="T16" fmla="*/ 706 w 984"/>
                    <a:gd name="T17" fmla="*/ 11 h 844"/>
                    <a:gd name="T18" fmla="*/ 762 w 984"/>
                    <a:gd name="T19" fmla="*/ 2 h 844"/>
                    <a:gd name="T20" fmla="*/ 798 w 984"/>
                    <a:gd name="T21" fmla="*/ 9 h 844"/>
                    <a:gd name="T22" fmla="*/ 798 w 984"/>
                    <a:gd name="T23" fmla="*/ 17 h 844"/>
                    <a:gd name="T24" fmla="*/ 790 w 984"/>
                    <a:gd name="T25" fmla="*/ 21 h 844"/>
                    <a:gd name="T26" fmla="*/ 766 w 984"/>
                    <a:gd name="T27" fmla="*/ 22 h 844"/>
                    <a:gd name="T28" fmla="*/ 762 w 984"/>
                    <a:gd name="T29" fmla="*/ 26 h 844"/>
                    <a:gd name="T30" fmla="*/ 802 w 984"/>
                    <a:gd name="T31" fmla="*/ 32 h 844"/>
                    <a:gd name="T32" fmla="*/ 786 w 984"/>
                    <a:gd name="T33" fmla="*/ 44 h 844"/>
                    <a:gd name="T34" fmla="*/ 830 w 984"/>
                    <a:gd name="T35" fmla="*/ 57 h 844"/>
                    <a:gd name="T36" fmla="*/ 854 w 984"/>
                    <a:gd name="T37" fmla="*/ 61 h 844"/>
                    <a:gd name="T38" fmla="*/ 830 w 984"/>
                    <a:gd name="T39" fmla="*/ 61 h 844"/>
                    <a:gd name="T40" fmla="*/ 746 w 984"/>
                    <a:gd name="T41" fmla="*/ 52 h 844"/>
                    <a:gd name="T42" fmla="*/ 678 w 984"/>
                    <a:gd name="T43" fmla="*/ 55 h 844"/>
                    <a:gd name="T44" fmla="*/ 590 w 984"/>
                    <a:gd name="T45" fmla="*/ 61 h 844"/>
                    <a:gd name="T46" fmla="*/ 642 w 984"/>
                    <a:gd name="T47" fmla="*/ 80 h 844"/>
                    <a:gd name="T48" fmla="*/ 710 w 984"/>
                    <a:gd name="T49" fmla="*/ 84 h 844"/>
                    <a:gd name="T50" fmla="*/ 738 w 984"/>
                    <a:gd name="T51" fmla="*/ 75 h 844"/>
                    <a:gd name="T52" fmla="*/ 774 w 984"/>
                    <a:gd name="T53" fmla="*/ 78 h 844"/>
                    <a:gd name="T54" fmla="*/ 766 w 984"/>
                    <a:gd name="T55" fmla="*/ 87 h 844"/>
                    <a:gd name="T56" fmla="*/ 802 w 984"/>
                    <a:gd name="T57" fmla="*/ 92 h 844"/>
                    <a:gd name="T58" fmla="*/ 838 w 984"/>
                    <a:gd name="T59" fmla="*/ 90 h 844"/>
                    <a:gd name="T60" fmla="*/ 922 w 984"/>
                    <a:gd name="T61" fmla="*/ 110 h 844"/>
                    <a:gd name="T62" fmla="*/ 942 w 984"/>
                    <a:gd name="T63" fmla="*/ 114 h 844"/>
                    <a:gd name="T64" fmla="*/ 874 w 984"/>
                    <a:gd name="T65" fmla="*/ 112 h 844"/>
                    <a:gd name="T66" fmla="*/ 830 w 984"/>
                    <a:gd name="T67" fmla="*/ 104 h 844"/>
                    <a:gd name="T68" fmla="*/ 778 w 984"/>
                    <a:gd name="T69" fmla="*/ 98 h 844"/>
                    <a:gd name="T70" fmla="*/ 702 w 984"/>
                    <a:gd name="T71" fmla="*/ 91 h 844"/>
                    <a:gd name="T72" fmla="*/ 614 w 984"/>
                    <a:gd name="T73" fmla="*/ 89 h 844"/>
                    <a:gd name="T74" fmla="*/ 506 w 984"/>
                    <a:gd name="T75" fmla="*/ 81 h 844"/>
                    <a:gd name="T76" fmla="*/ 462 w 984"/>
                    <a:gd name="T77" fmla="*/ 69 h 844"/>
                    <a:gd name="T78" fmla="*/ 430 w 984"/>
                    <a:gd name="T79" fmla="*/ 63 h 844"/>
                    <a:gd name="T80" fmla="*/ 382 w 984"/>
                    <a:gd name="T81" fmla="*/ 59 h 844"/>
                    <a:gd name="T82" fmla="*/ 342 w 984"/>
                    <a:gd name="T83" fmla="*/ 50 h 844"/>
                    <a:gd name="T84" fmla="*/ 354 w 984"/>
                    <a:gd name="T85" fmla="*/ 57 h 844"/>
                    <a:gd name="T86" fmla="*/ 418 w 984"/>
                    <a:gd name="T87" fmla="*/ 68 h 844"/>
                    <a:gd name="T88" fmla="*/ 422 w 984"/>
                    <a:gd name="T89" fmla="*/ 72 h 844"/>
                    <a:gd name="T90" fmla="*/ 394 w 984"/>
                    <a:gd name="T91" fmla="*/ 69 h 844"/>
                    <a:gd name="T92" fmla="*/ 354 w 984"/>
                    <a:gd name="T93" fmla="*/ 64 h 844"/>
                    <a:gd name="T94" fmla="*/ 314 w 984"/>
                    <a:gd name="T95" fmla="*/ 55 h 844"/>
                    <a:gd name="T96" fmla="*/ 266 w 984"/>
                    <a:gd name="T97" fmla="*/ 48 h 844"/>
                    <a:gd name="T98" fmla="*/ 210 w 984"/>
                    <a:gd name="T99" fmla="*/ 43 h 844"/>
                    <a:gd name="T100" fmla="*/ 154 w 984"/>
                    <a:gd name="T101" fmla="*/ 32 h 844"/>
                    <a:gd name="T102" fmla="*/ 66 w 984"/>
                    <a:gd name="T103" fmla="*/ 9 h 844"/>
                    <a:gd name="T104" fmla="*/ 34 w 984"/>
                    <a:gd name="T105" fmla="*/ 5 h 844"/>
                    <a:gd name="T106" fmla="*/ 46 w 984"/>
                    <a:gd name="T107" fmla="*/ 3 h 844"/>
                    <a:gd name="T108" fmla="*/ 102 w 984"/>
                    <a:gd name="T109" fmla="*/ 9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4 h 48"/>
                    <a:gd name="T2" fmla="*/ 10 w 36"/>
                    <a:gd name="T3" fmla="*/ 6 h 48"/>
                    <a:gd name="T4" fmla="*/ 6 w 36"/>
                    <a:gd name="T5" fmla="*/ 4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22 w 36"/>
                    <a:gd name="T3" fmla="*/ 1 h 37"/>
                    <a:gd name="T4" fmla="*/ 61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9 h 96"/>
                    <a:gd name="T2" fmla="*/ 28 w 170"/>
                    <a:gd name="T3" fmla="*/ 5 h 96"/>
                    <a:gd name="T4" fmla="*/ 56 w 170"/>
                    <a:gd name="T5" fmla="*/ 4 h 96"/>
                    <a:gd name="T6" fmla="*/ 80 w 170"/>
                    <a:gd name="T7" fmla="*/ 3 h 96"/>
                    <a:gd name="T8" fmla="*/ 64 w 170"/>
                    <a:gd name="T9" fmla="*/ 5 h 96"/>
                    <a:gd name="T10" fmla="*/ 134 w 170"/>
                    <a:gd name="T11" fmla="*/ 9 h 96"/>
                    <a:gd name="T12" fmla="*/ 170 w 170"/>
                    <a:gd name="T13" fmla="*/ 12 h 96"/>
                    <a:gd name="T14" fmla="*/ 126 w 170"/>
                    <a:gd name="T15" fmla="*/ 14 h 96"/>
                    <a:gd name="T16" fmla="*/ 98 w 170"/>
                    <a:gd name="T17" fmla="*/ 11 h 96"/>
                    <a:gd name="T18" fmla="*/ 76 w 170"/>
                    <a:gd name="T19" fmla="*/ 10 h 96"/>
                    <a:gd name="T20" fmla="*/ 24 w 170"/>
                    <a:gd name="T21" fmla="*/ 8 h 96"/>
                    <a:gd name="T22" fmla="*/ 0 w 170"/>
                    <a:gd name="T23" fmla="*/ 9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4 h 44"/>
                    <a:gd name="T6" fmla="*/ 112 w 138"/>
                    <a:gd name="T7" fmla="*/ 3 h 44"/>
                    <a:gd name="T8" fmla="*/ 108 w 138"/>
                    <a:gd name="T9" fmla="*/ 8 h 44"/>
                    <a:gd name="T10" fmla="*/ 64 w 138"/>
                    <a:gd name="T11" fmla="*/ 7 h 44"/>
                    <a:gd name="T12" fmla="*/ 0 w 138"/>
                    <a:gd name="T13" fmla="*/ 7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3 h 42"/>
                    <a:gd name="T2" fmla="*/ 28 w 57"/>
                    <a:gd name="T3" fmla="*/ 2 h 42"/>
                    <a:gd name="T4" fmla="*/ 17 w 57"/>
                    <a:gd name="T5" fmla="*/ 3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6 h 52"/>
                    <a:gd name="T2" fmla="*/ 9 w 39"/>
                    <a:gd name="T3" fmla="*/ 0 h 52"/>
                    <a:gd name="T4" fmla="*/ 9 w 39"/>
                    <a:gd name="T5" fmla="*/ 6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5 h 80"/>
                    <a:gd name="T4" fmla="*/ 34 w 44"/>
                    <a:gd name="T5" fmla="*/ 7 h 80"/>
                    <a:gd name="T6" fmla="*/ 46 w 44"/>
                    <a:gd name="T7" fmla="*/ 8 h 80"/>
                    <a:gd name="T8" fmla="*/ 34 w 44"/>
                    <a:gd name="T9" fmla="*/ 11 h 80"/>
                    <a:gd name="T10" fmla="*/ 0 w 44"/>
                    <a:gd name="T11" fmla="*/ 3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11559 w 323"/>
                    <a:gd name="T1" fmla="*/ 117 h 64"/>
                    <a:gd name="T2" fmla="*/ 12125 w 323"/>
                    <a:gd name="T3" fmla="*/ 698 h 64"/>
                    <a:gd name="T4" fmla="*/ 12343 w 323"/>
                    <a:gd name="T5" fmla="*/ 0 h 64"/>
                    <a:gd name="T6" fmla="*/ 13938 w 323"/>
                    <a:gd name="T7" fmla="*/ 0 h 64"/>
                    <a:gd name="T8" fmla="*/ 15110 w 323"/>
                    <a:gd name="T9" fmla="*/ 1505 h 64"/>
                    <a:gd name="T10" fmla="*/ 16733 w 323"/>
                    <a:gd name="T11" fmla="*/ 881 h 64"/>
                    <a:gd name="T12" fmla="*/ 16503 w 323"/>
                    <a:gd name="T13" fmla="*/ 2481 h 64"/>
                    <a:gd name="T14" fmla="*/ 15644 w 323"/>
                    <a:gd name="T15" fmla="*/ 4036 h 64"/>
                    <a:gd name="T16" fmla="*/ 15474 w 323"/>
                    <a:gd name="T17" fmla="*/ 2481 h 64"/>
                    <a:gd name="T18" fmla="*/ 15110 w 323"/>
                    <a:gd name="T19" fmla="*/ 2664 h 64"/>
                    <a:gd name="T20" fmla="*/ 14685 w 323"/>
                    <a:gd name="T21" fmla="*/ 2481 h 64"/>
                    <a:gd name="T22" fmla="*/ 13807 w 323"/>
                    <a:gd name="T23" fmla="*/ 1844 h 64"/>
                    <a:gd name="T24" fmla="*/ 11990 w 323"/>
                    <a:gd name="T25" fmla="*/ 3277 h 64"/>
                    <a:gd name="T26" fmla="*/ 10567 w 323"/>
                    <a:gd name="T27" fmla="*/ 3845 h 64"/>
                    <a:gd name="T28" fmla="*/ 11126 w 323"/>
                    <a:gd name="T29" fmla="*/ 4936 h 64"/>
                    <a:gd name="T30" fmla="*/ 9882 w 323"/>
                    <a:gd name="T31" fmla="*/ 5427 h 64"/>
                    <a:gd name="T32" fmla="*/ 8860 w 323"/>
                    <a:gd name="T33" fmla="*/ 5255 h 64"/>
                    <a:gd name="T34" fmla="*/ 9291 w 323"/>
                    <a:gd name="T35" fmla="*/ 4936 h 64"/>
                    <a:gd name="T36" fmla="*/ 8960 w 323"/>
                    <a:gd name="T37" fmla="*/ 3473 h 64"/>
                    <a:gd name="T38" fmla="*/ 8860 w 323"/>
                    <a:gd name="T39" fmla="*/ 2664 h 64"/>
                    <a:gd name="T40" fmla="*/ 8306 w 323"/>
                    <a:gd name="T41" fmla="*/ 2014 h 64"/>
                    <a:gd name="T42" fmla="*/ 7473 w 323"/>
                    <a:gd name="T43" fmla="*/ 2352 h 64"/>
                    <a:gd name="T44" fmla="*/ 7042 w 323"/>
                    <a:gd name="T45" fmla="*/ 2352 h 64"/>
                    <a:gd name="T46" fmla="*/ 6469 w 323"/>
                    <a:gd name="T47" fmla="*/ 2152 h 64"/>
                    <a:gd name="T48" fmla="*/ 4353 w 323"/>
                    <a:gd name="T49" fmla="*/ 183 h 64"/>
                    <a:gd name="T50" fmla="*/ 3121 w 323"/>
                    <a:gd name="T51" fmla="*/ 1208 h 64"/>
                    <a:gd name="T52" fmla="*/ 1 w 323"/>
                    <a:gd name="T53" fmla="*/ 0 h 64"/>
                    <a:gd name="T54" fmla="*/ 11559 w 323"/>
                    <a:gd name="T55" fmla="*/ 117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5541 w 300"/>
                    <a:gd name="T1" fmla="*/ 3008 h 31"/>
                    <a:gd name="T2" fmla="*/ 1613 w 300"/>
                    <a:gd name="T3" fmla="*/ 130 h 31"/>
                    <a:gd name="T4" fmla="*/ 15038 w 300"/>
                    <a:gd name="T5" fmla="*/ 0 h 31"/>
                    <a:gd name="T6" fmla="*/ 15597 w 300"/>
                    <a:gd name="T7" fmla="*/ 1361 h 31"/>
                    <a:gd name="T8" fmla="*/ 13914 w 300"/>
                    <a:gd name="T9" fmla="*/ 1559 h 31"/>
                    <a:gd name="T10" fmla="*/ 5541 w 300"/>
                    <a:gd name="T11" fmla="*/ 3008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6 h 29"/>
                    <a:gd name="T2" fmla="*/ 12 w 41"/>
                    <a:gd name="T3" fmla="*/ 7 h 29"/>
                    <a:gd name="T4" fmla="*/ 0 w 41"/>
                    <a:gd name="T5" fmla="*/ 6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365452 w 436"/>
                    <a:gd name="T1" fmla="*/ 6248 h 152"/>
                    <a:gd name="T2" fmla="*/ 2183611 w 436"/>
                    <a:gd name="T3" fmla="*/ 0 h 152"/>
                    <a:gd name="T4" fmla="*/ 2082573 w 436"/>
                    <a:gd name="T5" fmla="*/ 416013 h 152"/>
                    <a:gd name="T6" fmla="*/ 1988864 w 436"/>
                    <a:gd name="T7" fmla="*/ 522780 h 152"/>
                    <a:gd name="T8" fmla="*/ 1963171 w 436"/>
                    <a:gd name="T9" fmla="*/ 539106 h 152"/>
                    <a:gd name="T10" fmla="*/ 1877550 w 436"/>
                    <a:gd name="T11" fmla="*/ 563849 h 152"/>
                    <a:gd name="T12" fmla="*/ 1807215 w 436"/>
                    <a:gd name="T13" fmla="*/ 676869 h 152"/>
                    <a:gd name="T14" fmla="*/ 1813846 w 436"/>
                    <a:gd name="T15" fmla="*/ 761920 h 152"/>
                    <a:gd name="T16" fmla="*/ 1822001 w 436"/>
                    <a:gd name="T17" fmla="*/ 825128 h 152"/>
                    <a:gd name="T18" fmla="*/ 1832962 w 436"/>
                    <a:gd name="T19" fmla="*/ 872386 h 152"/>
                    <a:gd name="T20" fmla="*/ 1813846 w 436"/>
                    <a:gd name="T21" fmla="*/ 941843 h 152"/>
                    <a:gd name="T22" fmla="*/ 1758297 w 436"/>
                    <a:gd name="T23" fmla="*/ 926552 h 152"/>
                    <a:gd name="T24" fmla="*/ 1713528 w 436"/>
                    <a:gd name="T25" fmla="*/ 994863 h 152"/>
                    <a:gd name="T26" fmla="*/ 1737227 w 436"/>
                    <a:gd name="T27" fmla="*/ 809240 h 152"/>
                    <a:gd name="T28" fmla="*/ 1691792 w 436"/>
                    <a:gd name="T29" fmla="*/ 772037 h 152"/>
                    <a:gd name="T30" fmla="*/ 1721655 w 436"/>
                    <a:gd name="T31" fmla="*/ 718371 h 152"/>
                    <a:gd name="T32" fmla="*/ 1713528 w 436"/>
                    <a:gd name="T33" fmla="*/ 687380 h 152"/>
                    <a:gd name="T34" fmla="*/ 1602341 w 436"/>
                    <a:gd name="T35" fmla="*/ 724612 h 152"/>
                    <a:gd name="T36" fmla="*/ 1587611 w 436"/>
                    <a:gd name="T37" fmla="*/ 655163 h 152"/>
                    <a:gd name="T38" fmla="*/ 1486419 w 436"/>
                    <a:gd name="T39" fmla="*/ 724612 h 152"/>
                    <a:gd name="T40" fmla="*/ 1602341 w 436"/>
                    <a:gd name="T41" fmla="*/ 794139 h 152"/>
                    <a:gd name="T42" fmla="*/ 1527747 w 436"/>
                    <a:gd name="T43" fmla="*/ 900766 h 152"/>
                    <a:gd name="T44" fmla="*/ 1557638 w 436"/>
                    <a:gd name="T45" fmla="*/ 970178 h 152"/>
                    <a:gd name="T46" fmla="*/ 1576648 w 436"/>
                    <a:gd name="T47" fmla="*/ 1064319 h 152"/>
                    <a:gd name="T48" fmla="*/ 1546792 w 436"/>
                    <a:gd name="T49" fmla="*/ 1070738 h 152"/>
                    <a:gd name="T50" fmla="*/ 1571974 w 436"/>
                    <a:gd name="T51" fmla="*/ 1108115 h 152"/>
                    <a:gd name="T52" fmla="*/ 1538527 w 436"/>
                    <a:gd name="T53" fmla="*/ 1171078 h 152"/>
                    <a:gd name="T54" fmla="*/ 0 w 436"/>
                    <a:gd name="T55" fmla="*/ 1149556 h 152"/>
                    <a:gd name="T56" fmla="*/ 365452 w 436"/>
                    <a:gd name="T57" fmla="*/ 6248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9 h 165"/>
                    <a:gd name="T2" fmla="*/ 15 w 47"/>
                    <a:gd name="T3" fmla="*/ 13 h 165"/>
                    <a:gd name="T4" fmla="*/ 17 w 47"/>
                    <a:gd name="T5" fmla="*/ 8 h 165"/>
                    <a:gd name="T6" fmla="*/ 11 w 47"/>
                    <a:gd name="T7" fmla="*/ 5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3 h 165"/>
                    <a:gd name="T14" fmla="*/ 47 w 47"/>
                    <a:gd name="T15" fmla="*/ 12 h 165"/>
                    <a:gd name="T16" fmla="*/ 31 w 47"/>
                    <a:gd name="T17" fmla="*/ 13 h 165"/>
                    <a:gd name="T18" fmla="*/ 23 w 47"/>
                    <a:gd name="T19" fmla="*/ 15 h 165"/>
                    <a:gd name="T20" fmla="*/ 21 w 47"/>
                    <a:gd name="T21" fmla="*/ 16 h 165"/>
                    <a:gd name="T22" fmla="*/ 27 w 47"/>
                    <a:gd name="T23" fmla="*/ 16 h 165"/>
                    <a:gd name="T24" fmla="*/ 31 w 47"/>
                    <a:gd name="T25" fmla="*/ 19 h 165"/>
                    <a:gd name="T26" fmla="*/ 13 w 47"/>
                    <a:gd name="T27" fmla="*/ 19 h 165"/>
                    <a:gd name="T28" fmla="*/ 7 w 47"/>
                    <a:gd name="T29" fmla="*/ 19 h 165"/>
                    <a:gd name="T30" fmla="*/ 3 w 47"/>
                    <a:gd name="T31" fmla="*/ 19 h 165"/>
                    <a:gd name="T32" fmla="*/ 5 w 47"/>
                    <a:gd name="T33" fmla="*/ 19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8 h 103"/>
                    <a:gd name="T2" fmla="*/ 30 w 138"/>
                    <a:gd name="T3" fmla="*/ 6 h 103"/>
                    <a:gd name="T4" fmla="*/ 50 w 138"/>
                    <a:gd name="T5" fmla="*/ 5 h 103"/>
                    <a:gd name="T6" fmla="*/ 54 w 138"/>
                    <a:gd name="T7" fmla="*/ 6 h 103"/>
                    <a:gd name="T8" fmla="*/ 66 w 138"/>
                    <a:gd name="T9" fmla="*/ 7 h 103"/>
                    <a:gd name="T10" fmla="*/ 80 w 138"/>
                    <a:gd name="T11" fmla="*/ 7 h 103"/>
                    <a:gd name="T12" fmla="*/ 116 w 138"/>
                    <a:gd name="T13" fmla="*/ 5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7 h 103"/>
                    <a:gd name="T20" fmla="*/ 84 w 138"/>
                    <a:gd name="T21" fmla="*/ 9 h 103"/>
                    <a:gd name="T22" fmla="*/ 66 w 138"/>
                    <a:gd name="T23" fmla="*/ 11 h 103"/>
                    <a:gd name="T24" fmla="*/ 48 w 138"/>
                    <a:gd name="T25" fmla="*/ 13 h 103"/>
                    <a:gd name="T26" fmla="*/ 26 w 138"/>
                    <a:gd name="T27" fmla="*/ 12 h 103"/>
                    <a:gd name="T28" fmla="*/ 20 w 138"/>
                    <a:gd name="T29" fmla="*/ 11 h 103"/>
                    <a:gd name="T30" fmla="*/ 22 w 138"/>
                    <a:gd name="T31" fmla="*/ 12 h 103"/>
                    <a:gd name="T32" fmla="*/ 0 w 138"/>
                    <a:gd name="T33" fmla="*/ 12 h 103"/>
                    <a:gd name="T34" fmla="*/ 10 w 138"/>
                    <a:gd name="T35" fmla="*/ 10 h 103"/>
                    <a:gd name="T36" fmla="*/ 26 w 138"/>
                    <a:gd name="T37" fmla="*/ 8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48 w 188"/>
                    <a:gd name="T1" fmla="*/ 3 h 214"/>
                    <a:gd name="T2" fmla="*/ 150 w 188"/>
                    <a:gd name="T3" fmla="*/ 2 h 214"/>
                    <a:gd name="T4" fmla="*/ 160 w 188"/>
                    <a:gd name="T5" fmla="*/ 0 h 214"/>
                    <a:gd name="T6" fmla="*/ 172 w 188"/>
                    <a:gd name="T7" fmla="*/ 3 h 214"/>
                    <a:gd name="T8" fmla="*/ 178 w 188"/>
                    <a:gd name="T9" fmla="*/ 6 h 214"/>
                    <a:gd name="T10" fmla="*/ 168 w 188"/>
                    <a:gd name="T11" fmla="*/ 8 h 214"/>
                    <a:gd name="T12" fmla="*/ 160 w 188"/>
                    <a:gd name="T13" fmla="*/ 11 h 214"/>
                    <a:gd name="T14" fmla="*/ 152 w 188"/>
                    <a:gd name="T15" fmla="*/ 17 h 214"/>
                    <a:gd name="T16" fmla="*/ 134 w 188"/>
                    <a:gd name="T17" fmla="*/ 20 h 214"/>
                    <a:gd name="T18" fmla="*/ 110 w 188"/>
                    <a:gd name="T19" fmla="*/ 20 h 214"/>
                    <a:gd name="T20" fmla="*/ 102 w 188"/>
                    <a:gd name="T21" fmla="*/ 17 h 214"/>
                    <a:gd name="T22" fmla="*/ 94 w 188"/>
                    <a:gd name="T23" fmla="*/ 21 h 214"/>
                    <a:gd name="T24" fmla="*/ 90 w 188"/>
                    <a:gd name="T25" fmla="*/ 21 h 214"/>
                    <a:gd name="T26" fmla="*/ 80 w 188"/>
                    <a:gd name="T27" fmla="*/ 19 h 214"/>
                    <a:gd name="T28" fmla="*/ 58 w 188"/>
                    <a:gd name="T29" fmla="*/ 21 h 214"/>
                    <a:gd name="T30" fmla="*/ 76 w 188"/>
                    <a:gd name="T31" fmla="*/ 21 h 214"/>
                    <a:gd name="T32" fmla="*/ 78 w 188"/>
                    <a:gd name="T33" fmla="*/ 23 h 214"/>
                    <a:gd name="T34" fmla="*/ 58 w 188"/>
                    <a:gd name="T35" fmla="*/ 24 h 214"/>
                    <a:gd name="T36" fmla="*/ 34 w 188"/>
                    <a:gd name="T37" fmla="*/ 24 h 214"/>
                    <a:gd name="T38" fmla="*/ 36 w 188"/>
                    <a:gd name="T39" fmla="*/ 21 h 214"/>
                    <a:gd name="T40" fmla="*/ 46 w 188"/>
                    <a:gd name="T41" fmla="*/ 21 h 214"/>
                    <a:gd name="T42" fmla="*/ 34 w 188"/>
                    <a:gd name="T43" fmla="*/ 21 h 214"/>
                    <a:gd name="T44" fmla="*/ 26 w 188"/>
                    <a:gd name="T45" fmla="*/ 24 h 214"/>
                    <a:gd name="T46" fmla="*/ 30 w 188"/>
                    <a:gd name="T47" fmla="*/ 26 h 214"/>
                    <a:gd name="T48" fmla="*/ 14 w 188"/>
                    <a:gd name="T49" fmla="*/ 29 h 214"/>
                    <a:gd name="T50" fmla="*/ 0 w 188"/>
                    <a:gd name="T51" fmla="*/ 30 h 214"/>
                    <a:gd name="T52" fmla="*/ 8 w 188"/>
                    <a:gd name="T53" fmla="*/ 26 h 214"/>
                    <a:gd name="T54" fmla="*/ 0 w 188"/>
                    <a:gd name="T55" fmla="*/ 24 h 214"/>
                    <a:gd name="T56" fmla="*/ 14 w 188"/>
                    <a:gd name="T57" fmla="*/ 21 h 214"/>
                    <a:gd name="T58" fmla="*/ 32 w 188"/>
                    <a:gd name="T59" fmla="*/ 19 h 214"/>
                    <a:gd name="T60" fmla="*/ 44 w 188"/>
                    <a:gd name="T61" fmla="*/ 17 h 214"/>
                    <a:gd name="T62" fmla="*/ 72 w 188"/>
                    <a:gd name="T63" fmla="*/ 17 h 214"/>
                    <a:gd name="T64" fmla="*/ 84 w 188"/>
                    <a:gd name="T65" fmla="*/ 16 h 214"/>
                    <a:gd name="T66" fmla="*/ 104 w 188"/>
                    <a:gd name="T67" fmla="*/ 12 h 214"/>
                    <a:gd name="T68" fmla="*/ 110 w 188"/>
                    <a:gd name="T69" fmla="*/ 13 h 214"/>
                    <a:gd name="T70" fmla="*/ 122 w 188"/>
                    <a:gd name="T71" fmla="*/ 11 h 214"/>
                    <a:gd name="T72" fmla="*/ 140 w 188"/>
                    <a:gd name="T73" fmla="*/ 8 h 214"/>
                    <a:gd name="T74" fmla="*/ 144 w 188"/>
                    <a:gd name="T75" fmla="*/ 6 h 214"/>
                    <a:gd name="T76" fmla="*/ 138 w 188"/>
                    <a:gd name="T77" fmla="*/ 6 h 214"/>
                    <a:gd name="T78" fmla="*/ 142 w 188"/>
                    <a:gd name="T79" fmla="*/ 5 h 214"/>
                    <a:gd name="T80" fmla="*/ 148 w 188"/>
                    <a:gd name="T81" fmla="*/ 3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22 w 812"/>
                    <a:gd name="T1" fmla="*/ 3 h 564"/>
                    <a:gd name="T2" fmla="*/ 788 w 812"/>
                    <a:gd name="T3" fmla="*/ 11 h 564"/>
                    <a:gd name="T4" fmla="*/ 758 w 812"/>
                    <a:gd name="T5" fmla="*/ 16 h 564"/>
                    <a:gd name="T6" fmla="*/ 732 w 812"/>
                    <a:gd name="T7" fmla="*/ 20 h 564"/>
                    <a:gd name="T8" fmla="*/ 644 w 812"/>
                    <a:gd name="T9" fmla="*/ 24 h 564"/>
                    <a:gd name="T10" fmla="*/ 642 w 812"/>
                    <a:gd name="T11" fmla="*/ 29 h 564"/>
                    <a:gd name="T12" fmla="*/ 614 w 812"/>
                    <a:gd name="T13" fmla="*/ 32 h 564"/>
                    <a:gd name="T14" fmla="*/ 630 w 812"/>
                    <a:gd name="T15" fmla="*/ 24 h 564"/>
                    <a:gd name="T16" fmla="*/ 586 w 812"/>
                    <a:gd name="T17" fmla="*/ 26 h 564"/>
                    <a:gd name="T18" fmla="*/ 566 w 812"/>
                    <a:gd name="T19" fmla="*/ 29 h 564"/>
                    <a:gd name="T20" fmla="*/ 606 w 812"/>
                    <a:gd name="T21" fmla="*/ 39 h 564"/>
                    <a:gd name="T22" fmla="*/ 604 w 812"/>
                    <a:gd name="T23" fmla="*/ 50 h 564"/>
                    <a:gd name="T24" fmla="*/ 552 w 812"/>
                    <a:gd name="T25" fmla="*/ 56 h 564"/>
                    <a:gd name="T26" fmla="*/ 532 w 812"/>
                    <a:gd name="T27" fmla="*/ 53 h 564"/>
                    <a:gd name="T28" fmla="*/ 492 w 812"/>
                    <a:gd name="T29" fmla="*/ 47 h 564"/>
                    <a:gd name="T30" fmla="*/ 472 w 812"/>
                    <a:gd name="T31" fmla="*/ 47 h 564"/>
                    <a:gd name="T32" fmla="*/ 460 w 812"/>
                    <a:gd name="T33" fmla="*/ 54 h 564"/>
                    <a:gd name="T34" fmla="*/ 510 w 812"/>
                    <a:gd name="T35" fmla="*/ 63 h 564"/>
                    <a:gd name="T36" fmla="*/ 520 w 812"/>
                    <a:gd name="T37" fmla="*/ 71 h 564"/>
                    <a:gd name="T38" fmla="*/ 536 w 812"/>
                    <a:gd name="T39" fmla="*/ 76 h 564"/>
                    <a:gd name="T40" fmla="*/ 502 w 812"/>
                    <a:gd name="T41" fmla="*/ 75 h 564"/>
                    <a:gd name="T42" fmla="*/ 480 w 812"/>
                    <a:gd name="T43" fmla="*/ 70 h 564"/>
                    <a:gd name="T44" fmla="*/ 432 w 812"/>
                    <a:gd name="T45" fmla="*/ 57 h 564"/>
                    <a:gd name="T46" fmla="*/ 436 w 812"/>
                    <a:gd name="T47" fmla="*/ 42 h 564"/>
                    <a:gd name="T48" fmla="*/ 432 w 812"/>
                    <a:gd name="T49" fmla="*/ 36 h 564"/>
                    <a:gd name="T50" fmla="*/ 422 w 812"/>
                    <a:gd name="T51" fmla="*/ 39 h 564"/>
                    <a:gd name="T52" fmla="*/ 386 w 812"/>
                    <a:gd name="T53" fmla="*/ 36 h 564"/>
                    <a:gd name="T54" fmla="*/ 360 w 812"/>
                    <a:gd name="T55" fmla="*/ 23 h 564"/>
                    <a:gd name="T56" fmla="*/ 330 w 812"/>
                    <a:gd name="T57" fmla="*/ 23 h 564"/>
                    <a:gd name="T58" fmla="*/ 288 w 812"/>
                    <a:gd name="T59" fmla="*/ 24 h 564"/>
                    <a:gd name="T60" fmla="*/ 242 w 812"/>
                    <a:gd name="T61" fmla="*/ 32 h 564"/>
                    <a:gd name="T62" fmla="*/ 196 w 812"/>
                    <a:gd name="T63" fmla="*/ 36 h 564"/>
                    <a:gd name="T64" fmla="*/ 184 w 812"/>
                    <a:gd name="T65" fmla="*/ 38 h 564"/>
                    <a:gd name="T66" fmla="*/ 160 w 812"/>
                    <a:gd name="T67" fmla="*/ 44 h 564"/>
                    <a:gd name="T68" fmla="*/ 152 w 812"/>
                    <a:gd name="T69" fmla="*/ 48 h 564"/>
                    <a:gd name="T70" fmla="*/ 128 w 812"/>
                    <a:gd name="T71" fmla="*/ 55 h 564"/>
                    <a:gd name="T72" fmla="*/ 94 w 812"/>
                    <a:gd name="T73" fmla="*/ 53 h 564"/>
                    <a:gd name="T74" fmla="*/ 66 w 812"/>
                    <a:gd name="T75" fmla="*/ 35 h 564"/>
                    <a:gd name="T76" fmla="*/ 72 w 812"/>
                    <a:gd name="T77" fmla="*/ 21 h 564"/>
                    <a:gd name="T78" fmla="*/ 44 w 812"/>
                    <a:gd name="T79" fmla="*/ 24 h 564"/>
                    <a:gd name="T80" fmla="*/ 20 w 812"/>
                    <a:gd name="T81" fmla="*/ 20 h 564"/>
                    <a:gd name="T82" fmla="*/ 24 w 812"/>
                    <a:gd name="T83" fmla="*/ 19 h 564"/>
                    <a:gd name="T84" fmla="*/ 0 w 812"/>
                    <a:gd name="T85" fmla="*/ 13 h 564"/>
                    <a:gd name="T86" fmla="*/ 808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27 w 43"/>
                    <a:gd name="T3" fmla="*/ 3 h 85"/>
                    <a:gd name="T4" fmla="*/ 58 w 43"/>
                    <a:gd name="T5" fmla="*/ 6 h 85"/>
                    <a:gd name="T6" fmla="*/ 29 w 43"/>
                    <a:gd name="T7" fmla="*/ 13 h 85"/>
                    <a:gd name="T8" fmla="*/ 1 w 43"/>
                    <a:gd name="T9" fmla="*/ 11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3 h 74"/>
                    <a:gd name="T2" fmla="*/ 19 w 44"/>
                    <a:gd name="T3" fmla="*/ 2 h 74"/>
                    <a:gd name="T4" fmla="*/ 28 w 44"/>
                    <a:gd name="T5" fmla="*/ 2 h 74"/>
                    <a:gd name="T6" fmla="*/ 26 w 44"/>
                    <a:gd name="T7" fmla="*/ 3 h 74"/>
                    <a:gd name="T8" fmla="*/ 11 w 44"/>
                    <a:gd name="T9" fmla="*/ 8 h 74"/>
                    <a:gd name="T10" fmla="*/ 7 w 44"/>
                    <a:gd name="T11" fmla="*/ 6 h 74"/>
                    <a:gd name="T12" fmla="*/ 3 w 44"/>
                    <a:gd name="T13" fmla="*/ 4 h 74"/>
                    <a:gd name="T14" fmla="*/ 11 w 44"/>
                    <a:gd name="T15" fmla="*/ 3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3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25643 w 682"/>
                    <a:gd name="T1" fmla="*/ 38275 h 557"/>
                    <a:gd name="T2" fmla="*/ 25899 w 682"/>
                    <a:gd name="T3" fmla="*/ 37221 h 557"/>
                    <a:gd name="T4" fmla="*/ 26659 w 682"/>
                    <a:gd name="T5" fmla="*/ 34083 h 557"/>
                    <a:gd name="T6" fmla="*/ 16489 w 682"/>
                    <a:gd name="T7" fmla="*/ 23648 h 557"/>
                    <a:gd name="T8" fmla="*/ 15042 w 682"/>
                    <a:gd name="T9" fmla="*/ 28544 h 557"/>
                    <a:gd name="T10" fmla="*/ 16158 w 682"/>
                    <a:gd name="T11" fmla="*/ 45851 h 557"/>
                    <a:gd name="T12" fmla="*/ 15042 w 682"/>
                    <a:gd name="T13" fmla="*/ 40763 h 557"/>
                    <a:gd name="T14" fmla="*/ 12909 w 682"/>
                    <a:gd name="T15" fmla="*/ 36257 h 557"/>
                    <a:gd name="T16" fmla="*/ 13070 w 682"/>
                    <a:gd name="T17" fmla="*/ 34083 h 557"/>
                    <a:gd name="T18" fmla="*/ 13192 w 682"/>
                    <a:gd name="T19" fmla="*/ 32540 h 557"/>
                    <a:gd name="T20" fmla="*/ 11726 w 682"/>
                    <a:gd name="T21" fmla="*/ 30946 h 557"/>
                    <a:gd name="T22" fmla="*/ 10348 w 682"/>
                    <a:gd name="T23" fmla="*/ 28544 h 557"/>
                    <a:gd name="T24" fmla="*/ 7879 w 682"/>
                    <a:gd name="T25" fmla="*/ 29178 h 557"/>
                    <a:gd name="T26" fmla="*/ 6745 w 682"/>
                    <a:gd name="T27" fmla="*/ 30114 h 557"/>
                    <a:gd name="T28" fmla="*/ 4157 w 682"/>
                    <a:gd name="T29" fmla="*/ 30114 h 557"/>
                    <a:gd name="T30" fmla="*/ 1183 w 682"/>
                    <a:gd name="T31" fmla="*/ 25742 h 557"/>
                    <a:gd name="T32" fmla="*/ 582 w 682"/>
                    <a:gd name="T33" fmla="*/ 24383 h 557"/>
                    <a:gd name="T34" fmla="*/ 0 w 682"/>
                    <a:gd name="T35" fmla="*/ 21740 h 557"/>
                    <a:gd name="T36" fmla="*/ 1289 w 682"/>
                    <a:gd name="T37" fmla="*/ 17587 h 557"/>
                    <a:gd name="T38" fmla="*/ 1716 w 682"/>
                    <a:gd name="T39" fmla="*/ 14916 h 557"/>
                    <a:gd name="T40" fmla="*/ 2721 w 682"/>
                    <a:gd name="T41" fmla="*/ 11762 h 557"/>
                    <a:gd name="T42" fmla="*/ 4340 w 682"/>
                    <a:gd name="T43" fmla="*/ 9546 h 557"/>
                    <a:gd name="T44" fmla="*/ 8931 w 682"/>
                    <a:gd name="T45" fmla="*/ 5533 h 557"/>
                    <a:gd name="T46" fmla="*/ 11726 w 682"/>
                    <a:gd name="T47" fmla="*/ 2488 h 557"/>
                    <a:gd name="T48" fmla="*/ 13746 w 682"/>
                    <a:gd name="T49" fmla="*/ 476 h 557"/>
                    <a:gd name="T50" fmla="*/ 19355 w 682"/>
                    <a:gd name="T51" fmla="*/ 176 h 557"/>
                    <a:gd name="T52" fmla="*/ 21203 w 682"/>
                    <a:gd name="T53" fmla="*/ 0 h 557"/>
                    <a:gd name="T54" fmla="*/ 20458 w 682"/>
                    <a:gd name="T55" fmla="*/ 2783 h 557"/>
                    <a:gd name="T56" fmla="*/ 23611 w 682"/>
                    <a:gd name="T57" fmla="*/ 6959 h 557"/>
                    <a:gd name="T58" fmla="*/ 26505 w 682"/>
                    <a:gd name="T59" fmla="*/ 6106 h 557"/>
                    <a:gd name="T60" fmla="*/ 28192 w 682"/>
                    <a:gd name="T61" fmla="*/ 6727 h 557"/>
                    <a:gd name="T62" fmla="*/ 29785 w 682"/>
                    <a:gd name="T63" fmla="*/ 8013 h 557"/>
                    <a:gd name="T64" fmla="*/ 30504 w 682"/>
                    <a:gd name="T65" fmla="*/ 15507 h 557"/>
                    <a:gd name="T66" fmla="*/ 30504 w 682"/>
                    <a:gd name="T67" fmla="*/ 19803 h 557"/>
                    <a:gd name="T68" fmla="*/ 31909 w 682"/>
                    <a:gd name="T69" fmla="*/ 23351 h 557"/>
                    <a:gd name="T70" fmla="*/ 34404 w 682"/>
                    <a:gd name="T71" fmla="*/ 24746 h 557"/>
                    <a:gd name="T72" fmla="*/ 36235 w 682"/>
                    <a:gd name="T73" fmla="*/ 24383 h 557"/>
                    <a:gd name="T74" fmla="*/ 35382 w 682"/>
                    <a:gd name="T75" fmla="*/ 28066 h 557"/>
                    <a:gd name="T76" fmla="*/ 31909 w 682"/>
                    <a:gd name="T77" fmla="*/ 33603 h 557"/>
                    <a:gd name="T78" fmla="*/ 29219 w 682"/>
                    <a:gd name="T79" fmla="*/ 40023 h 557"/>
                    <a:gd name="T80" fmla="*/ 29639 w 682"/>
                    <a:gd name="T81" fmla="*/ 41922 h 557"/>
                    <a:gd name="T82" fmla="*/ 23177 w 682"/>
                    <a:gd name="T83" fmla="*/ 45851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12787 w 257"/>
                    <a:gd name="T1" fmla="*/ 28885 h 347"/>
                    <a:gd name="T2" fmla="*/ 12252 w 257"/>
                    <a:gd name="T3" fmla="*/ 25044 h 347"/>
                    <a:gd name="T4" fmla="*/ 11438 w 257"/>
                    <a:gd name="T5" fmla="*/ 23978 h 347"/>
                    <a:gd name="T6" fmla="*/ 11350 w 257"/>
                    <a:gd name="T7" fmla="*/ 22447 h 347"/>
                    <a:gd name="T8" fmla="*/ 11011 w 257"/>
                    <a:gd name="T9" fmla="*/ 21149 h 347"/>
                    <a:gd name="T10" fmla="*/ 11011 w 257"/>
                    <a:gd name="T11" fmla="*/ 19053 h 347"/>
                    <a:gd name="T12" fmla="*/ 10916 w 257"/>
                    <a:gd name="T13" fmla="*/ 17808 h 347"/>
                    <a:gd name="T14" fmla="*/ 12000 w 257"/>
                    <a:gd name="T15" fmla="*/ 16819 h 347"/>
                    <a:gd name="T16" fmla="*/ 13531 w 257"/>
                    <a:gd name="T17" fmla="*/ 16446 h 347"/>
                    <a:gd name="T18" fmla="*/ 13531 w 257"/>
                    <a:gd name="T19" fmla="*/ 11359 h 347"/>
                    <a:gd name="T20" fmla="*/ 2838 w 257"/>
                    <a:gd name="T21" fmla="*/ 7990 h 347"/>
                    <a:gd name="T22" fmla="*/ 1703 w 257"/>
                    <a:gd name="T23" fmla="*/ 8173 h 347"/>
                    <a:gd name="T24" fmla="*/ 864 w 257"/>
                    <a:gd name="T25" fmla="*/ 8498 h 347"/>
                    <a:gd name="T26" fmla="*/ 0 w 257"/>
                    <a:gd name="T27" fmla="*/ 12434 h 347"/>
                    <a:gd name="T28" fmla="*/ 4880 w 257"/>
                    <a:gd name="T29" fmla="*/ 28799 h 347"/>
                    <a:gd name="T30" fmla="*/ 12787 w 257"/>
                    <a:gd name="T31" fmla="*/ 28885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4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42 w 57"/>
                    <a:gd name="T3" fmla="*/ 2 h 30"/>
                    <a:gd name="T4" fmla="*/ 46 w 57"/>
                    <a:gd name="T5" fmla="*/ 3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3 w 693"/>
                    <a:gd name="T1" fmla="*/ 61 h 696"/>
                    <a:gd name="T2" fmla="*/ 383 w 693"/>
                    <a:gd name="T3" fmla="*/ 60 h 696"/>
                    <a:gd name="T4" fmla="*/ 315 w 693"/>
                    <a:gd name="T5" fmla="*/ 56 h 696"/>
                    <a:gd name="T6" fmla="*/ 255 w 693"/>
                    <a:gd name="T7" fmla="*/ 53 h 696"/>
                    <a:gd name="T8" fmla="*/ 227 w 693"/>
                    <a:gd name="T9" fmla="*/ 56 h 696"/>
                    <a:gd name="T10" fmla="*/ 251 w 693"/>
                    <a:gd name="T11" fmla="*/ 57 h 696"/>
                    <a:gd name="T12" fmla="*/ 283 w 693"/>
                    <a:gd name="T13" fmla="*/ 62 h 696"/>
                    <a:gd name="T14" fmla="*/ 311 w 693"/>
                    <a:gd name="T15" fmla="*/ 64 h 696"/>
                    <a:gd name="T16" fmla="*/ 323 w 693"/>
                    <a:gd name="T17" fmla="*/ 71 h 696"/>
                    <a:gd name="T18" fmla="*/ 303 w 693"/>
                    <a:gd name="T19" fmla="*/ 74 h 696"/>
                    <a:gd name="T20" fmla="*/ 251 w 693"/>
                    <a:gd name="T21" fmla="*/ 83 h 696"/>
                    <a:gd name="T22" fmla="*/ 215 w 693"/>
                    <a:gd name="T23" fmla="*/ 83 h 696"/>
                    <a:gd name="T24" fmla="*/ 97 w 693"/>
                    <a:gd name="T25" fmla="*/ 93 h 696"/>
                    <a:gd name="T26" fmla="*/ 77 w 693"/>
                    <a:gd name="T27" fmla="*/ 83 h 696"/>
                    <a:gd name="T28" fmla="*/ 45 w 693"/>
                    <a:gd name="T29" fmla="*/ 70 h 696"/>
                    <a:gd name="T30" fmla="*/ 33 w 693"/>
                    <a:gd name="T31" fmla="*/ 60 h 696"/>
                    <a:gd name="T32" fmla="*/ 53 w 693"/>
                    <a:gd name="T33" fmla="*/ 46 h 696"/>
                    <a:gd name="T34" fmla="*/ 17 w 693"/>
                    <a:gd name="T35" fmla="*/ 52 h 696"/>
                    <a:gd name="T36" fmla="*/ 81 w 693"/>
                    <a:gd name="T37" fmla="*/ 38 h 696"/>
                    <a:gd name="T38" fmla="*/ 113 w 693"/>
                    <a:gd name="T39" fmla="*/ 28 h 696"/>
                    <a:gd name="T40" fmla="*/ 37 w 693"/>
                    <a:gd name="T41" fmla="*/ 28 h 696"/>
                    <a:gd name="T42" fmla="*/ 1 w 693"/>
                    <a:gd name="T43" fmla="*/ 25 h 696"/>
                    <a:gd name="T44" fmla="*/ 25 w 693"/>
                    <a:gd name="T45" fmla="*/ 19 h 696"/>
                    <a:gd name="T46" fmla="*/ 97 w 693"/>
                    <a:gd name="T47" fmla="*/ 16 h 696"/>
                    <a:gd name="T48" fmla="*/ 211 w 693"/>
                    <a:gd name="T49" fmla="*/ 16 h 696"/>
                    <a:gd name="T50" fmla="*/ 219 w 693"/>
                    <a:gd name="T51" fmla="*/ 9 h 696"/>
                    <a:gd name="T52" fmla="*/ 251 w 693"/>
                    <a:gd name="T53" fmla="*/ 0 h 696"/>
                    <a:gd name="T54" fmla="*/ 347 w 693"/>
                    <a:gd name="T55" fmla="*/ 6 h 696"/>
                    <a:gd name="T56" fmla="*/ 319 w 693"/>
                    <a:gd name="T57" fmla="*/ 11 h 696"/>
                    <a:gd name="T58" fmla="*/ 291 w 693"/>
                    <a:gd name="T59" fmla="*/ 24 h 696"/>
                    <a:gd name="T60" fmla="*/ 351 w 693"/>
                    <a:gd name="T61" fmla="*/ 25 h 696"/>
                    <a:gd name="T62" fmla="*/ 363 w 693"/>
                    <a:gd name="T63" fmla="*/ 18 h 696"/>
                    <a:gd name="T64" fmla="*/ 407 w 693"/>
                    <a:gd name="T65" fmla="*/ 13 h 696"/>
                    <a:gd name="T66" fmla="*/ 487 w 693"/>
                    <a:gd name="T67" fmla="*/ 11 h 696"/>
                    <a:gd name="T68" fmla="*/ 514 w 693"/>
                    <a:gd name="T69" fmla="*/ 7 h 696"/>
                    <a:gd name="T70" fmla="*/ 521 w 693"/>
                    <a:gd name="T71" fmla="*/ 61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44100 w 931"/>
                    <a:gd name="T1" fmla="*/ 0 h 149"/>
                    <a:gd name="T2" fmla="*/ 7658 w 931"/>
                    <a:gd name="T3" fmla="*/ 2427 h 149"/>
                    <a:gd name="T4" fmla="*/ 4843 w 931"/>
                    <a:gd name="T5" fmla="*/ 3482 h 149"/>
                    <a:gd name="T6" fmla="*/ 3309 w 931"/>
                    <a:gd name="T7" fmla="*/ 3482 h 149"/>
                    <a:gd name="T8" fmla="*/ 1184 w 931"/>
                    <a:gd name="T9" fmla="*/ 6456 h 149"/>
                    <a:gd name="T10" fmla="*/ 0 w 931"/>
                    <a:gd name="T11" fmla="*/ 8769 h 149"/>
                    <a:gd name="T12" fmla="*/ 3158 w 931"/>
                    <a:gd name="T13" fmla="*/ 9641 h 149"/>
                    <a:gd name="T14" fmla="*/ 5173 w 931"/>
                    <a:gd name="T15" fmla="*/ 8005 h 149"/>
                    <a:gd name="T16" fmla="*/ 5787 w 931"/>
                    <a:gd name="T17" fmla="*/ 7052 h 149"/>
                    <a:gd name="T18" fmla="*/ 8947 w 931"/>
                    <a:gd name="T19" fmla="*/ 4349 h 149"/>
                    <a:gd name="T20" fmla="*/ 11496 w 931"/>
                    <a:gd name="T21" fmla="*/ 3861 h 149"/>
                    <a:gd name="T22" fmla="*/ 12693 w 931"/>
                    <a:gd name="T23" fmla="*/ 7835 h 149"/>
                    <a:gd name="T24" fmla="*/ 10059 w 931"/>
                    <a:gd name="T25" fmla="*/ 9162 h 149"/>
                    <a:gd name="T26" fmla="*/ 12343 w 931"/>
                    <a:gd name="T27" fmla="*/ 9475 h 149"/>
                    <a:gd name="T28" fmla="*/ 13366 w 931"/>
                    <a:gd name="T29" fmla="*/ 7524 h 149"/>
                    <a:gd name="T30" fmla="*/ 14231 w 931"/>
                    <a:gd name="T31" fmla="*/ 7693 h 149"/>
                    <a:gd name="T32" fmla="*/ 13528 w 931"/>
                    <a:gd name="T33" fmla="*/ 4529 h 149"/>
                    <a:gd name="T34" fmla="*/ 14231 w 931"/>
                    <a:gd name="T35" fmla="*/ 3707 h 149"/>
                    <a:gd name="T36" fmla="*/ 14793 w 931"/>
                    <a:gd name="T37" fmla="*/ 7365 h 149"/>
                    <a:gd name="T38" fmla="*/ 14231 w 931"/>
                    <a:gd name="T39" fmla="*/ 9475 h 149"/>
                    <a:gd name="T40" fmla="*/ 15858 w 931"/>
                    <a:gd name="T41" fmla="*/ 10876 h 149"/>
                    <a:gd name="T42" fmla="*/ 15980 w 931"/>
                    <a:gd name="T43" fmla="*/ 7693 h 149"/>
                    <a:gd name="T44" fmla="*/ 17710 w 931"/>
                    <a:gd name="T45" fmla="*/ 8607 h 149"/>
                    <a:gd name="T46" fmla="*/ 20430 w 931"/>
                    <a:gd name="T47" fmla="*/ 6141 h 149"/>
                    <a:gd name="T48" fmla="*/ 21880 w 931"/>
                    <a:gd name="T49" fmla="*/ 4174 h 149"/>
                    <a:gd name="T50" fmla="*/ 23505 w 931"/>
                    <a:gd name="T51" fmla="*/ 4662 h 149"/>
                    <a:gd name="T52" fmla="*/ 24330 w 931"/>
                    <a:gd name="T53" fmla="*/ 4174 h 149"/>
                    <a:gd name="T54" fmla="*/ 23056 w 931"/>
                    <a:gd name="T55" fmla="*/ 3707 h 149"/>
                    <a:gd name="T56" fmla="*/ 25365 w 931"/>
                    <a:gd name="T57" fmla="*/ 2909 h 149"/>
                    <a:gd name="T58" fmla="*/ 29088 w 931"/>
                    <a:gd name="T59" fmla="*/ 4529 h 149"/>
                    <a:gd name="T60" fmla="*/ 31074 w 931"/>
                    <a:gd name="T61" fmla="*/ 3482 h 149"/>
                    <a:gd name="T62" fmla="*/ 31210 w 931"/>
                    <a:gd name="T63" fmla="*/ 5288 h 149"/>
                    <a:gd name="T64" fmla="*/ 30374 w 931"/>
                    <a:gd name="T65" fmla="*/ 8442 h 149"/>
                    <a:gd name="T66" fmla="*/ 32695 w 931"/>
                    <a:gd name="T67" fmla="*/ 7365 h 149"/>
                    <a:gd name="T68" fmla="*/ 33367 w 931"/>
                    <a:gd name="T69" fmla="*/ 6734 h 149"/>
                    <a:gd name="T70" fmla="*/ 34665 w 931"/>
                    <a:gd name="T71" fmla="*/ 5096 h 149"/>
                    <a:gd name="T72" fmla="*/ 42460 w 931"/>
                    <a:gd name="T73" fmla="*/ 7052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5 h 30"/>
                    <a:gd name="T2" fmla="*/ 21 w 31"/>
                    <a:gd name="T3" fmla="*/ 0 h 30"/>
                    <a:gd name="T4" fmla="*/ 15 w 31"/>
                    <a:gd name="T5" fmla="*/ 4 h 30"/>
                    <a:gd name="T6" fmla="*/ 3 w 31"/>
                    <a:gd name="T7" fmla="*/ 5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6 h 32"/>
                    <a:gd name="T2" fmla="*/ 32 w 44"/>
                    <a:gd name="T3" fmla="*/ 0 h 32"/>
                    <a:gd name="T4" fmla="*/ 48 w 44"/>
                    <a:gd name="T5" fmla="*/ 3 h 32"/>
                    <a:gd name="T6" fmla="*/ 6 w 44"/>
                    <a:gd name="T7" fmla="*/ 6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4 h 44"/>
                    <a:gd name="T2" fmla="*/ 12 w 42"/>
                    <a:gd name="T3" fmla="*/ 3 h 44"/>
                    <a:gd name="T4" fmla="*/ 0 w 42"/>
                    <a:gd name="T5" fmla="*/ 4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57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12188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981200" y="1828800"/>
            <a:ext cx="751205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12189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572000"/>
            <a:ext cx="751205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7785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7100" y="63246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3246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F1FD-4E68-403C-B755-796CF3726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77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1E55-043F-4098-ABEC-91F2886BB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2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8963" y="930275"/>
            <a:ext cx="2224087" cy="5332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6700" y="930275"/>
            <a:ext cx="6519863" cy="5332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B4FAF-38AE-449A-A1B0-90AA56320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579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2950" y="2147888"/>
            <a:ext cx="84201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1B21-4D01-428B-A0FB-2F8915F18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583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66700" y="930275"/>
            <a:ext cx="8896350" cy="5332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B166A-DC41-40CD-9C9A-D4E090A68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17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930275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2950" y="2147888"/>
            <a:ext cx="84201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DF6BC-B1A8-473F-A539-C26835537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51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FBB7-90C2-4EE0-895D-A63A770C3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9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8218-75E6-4C00-A29A-5871D8EB6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48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2950" y="2147888"/>
            <a:ext cx="413385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2147888"/>
            <a:ext cx="413385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C02A-998B-48F2-BF72-9351D99D1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42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56CA-C78E-4F25-8AF9-E9E72B93E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25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F7520-7099-41BA-A2E5-02232E5F9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50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556D-A182-46A3-A13D-29933C43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31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669E4-A26B-4353-A8A8-F08462758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3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42FD4-0D35-4403-A4BF-69EF6F2F8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25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930275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147888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3246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fld id="{30C57E69-7141-47C3-88AA-0E2EB9F85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84163" y="87313"/>
            <a:ext cx="9194800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3 h 281"/>
                      <a:gd name="T2" fmla="*/ 1 w 471"/>
                      <a:gd name="T3" fmla="*/ 3 h 281"/>
                      <a:gd name="T4" fmla="*/ 1 w 471"/>
                      <a:gd name="T5" fmla="*/ 3 h 281"/>
                      <a:gd name="T6" fmla="*/ 1 w 471"/>
                      <a:gd name="T7" fmla="*/ 3 h 281"/>
                      <a:gd name="T8" fmla="*/ 1 w 471"/>
                      <a:gd name="T9" fmla="*/ 3 h 281"/>
                      <a:gd name="T10" fmla="*/ 0 w 471"/>
                      <a:gd name="T11" fmla="*/ 2 h 281"/>
                      <a:gd name="T12" fmla="*/ 1 w 471"/>
                      <a:gd name="T13" fmla="*/ 2 h 281"/>
                      <a:gd name="T14" fmla="*/ 1 w 471"/>
                      <a:gd name="T15" fmla="*/ 2 h 281"/>
                      <a:gd name="T16" fmla="*/ 1 w 471"/>
                      <a:gd name="T17" fmla="*/ 2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2 w 471"/>
                      <a:gd name="T47" fmla="*/ 1 h 281"/>
                      <a:gd name="T48" fmla="*/ 2 w 471"/>
                      <a:gd name="T49" fmla="*/ 1 h 281"/>
                      <a:gd name="T50" fmla="*/ 2 w 471"/>
                      <a:gd name="T51" fmla="*/ 1 h 281"/>
                      <a:gd name="T52" fmla="*/ 2 w 471"/>
                      <a:gd name="T53" fmla="*/ 1 h 281"/>
                      <a:gd name="T54" fmla="*/ 2 w 471"/>
                      <a:gd name="T55" fmla="*/ 1 h 281"/>
                      <a:gd name="T56" fmla="*/ 3 w 471"/>
                      <a:gd name="T57" fmla="*/ 1 h 281"/>
                      <a:gd name="T58" fmla="*/ 3 w 471"/>
                      <a:gd name="T59" fmla="*/ 1 h 281"/>
                      <a:gd name="T60" fmla="*/ 3 w 471"/>
                      <a:gd name="T61" fmla="*/ 1 h 281"/>
                      <a:gd name="T62" fmla="*/ 3 w 471"/>
                      <a:gd name="T63" fmla="*/ 1 h 281"/>
                      <a:gd name="T64" fmla="*/ 3 w 471"/>
                      <a:gd name="T65" fmla="*/ 1 h 281"/>
                      <a:gd name="T66" fmla="*/ 3 w 471"/>
                      <a:gd name="T67" fmla="*/ 1 h 281"/>
                      <a:gd name="T68" fmla="*/ 3 w 471"/>
                      <a:gd name="T69" fmla="*/ 1 h 281"/>
                      <a:gd name="T70" fmla="*/ 3 w 471"/>
                      <a:gd name="T71" fmla="*/ 1 h 281"/>
                      <a:gd name="T72" fmla="*/ 3 w 471"/>
                      <a:gd name="T73" fmla="*/ 1 h 281"/>
                      <a:gd name="T74" fmla="*/ 4 w 471"/>
                      <a:gd name="T75" fmla="*/ 1 h 281"/>
                      <a:gd name="T76" fmla="*/ 4 w 471"/>
                      <a:gd name="T77" fmla="*/ 1 h 281"/>
                      <a:gd name="T78" fmla="*/ 3 w 471"/>
                      <a:gd name="T79" fmla="*/ 2 h 281"/>
                      <a:gd name="T80" fmla="*/ 4 w 471"/>
                      <a:gd name="T81" fmla="*/ 2 h 281"/>
                      <a:gd name="T82" fmla="*/ 4 w 471"/>
                      <a:gd name="T83" fmla="*/ 2 h 281"/>
                      <a:gd name="T84" fmla="*/ 4 w 471"/>
                      <a:gd name="T85" fmla="*/ 2 h 281"/>
                      <a:gd name="T86" fmla="*/ 4 w 471"/>
                      <a:gd name="T87" fmla="*/ 2 h 281"/>
                      <a:gd name="T88" fmla="*/ 4 w 471"/>
                      <a:gd name="T89" fmla="*/ 2 h 281"/>
                      <a:gd name="T90" fmla="*/ 4 w 471"/>
                      <a:gd name="T91" fmla="*/ 2 h 281"/>
                      <a:gd name="T92" fmla="*/ 4 w 471"/>
                      <a:gd name="T93" fmla="*/ 2 h 281"/>
                      <a:gd name="T94" fmla="*/ 4 w 471"/>
                      <a:gd name="T95" fmla="*/ 2 h 281"/>
                      <a:gd name="T96" fmla="*/ 4 w 471"/>
                      <a:gd name="T97" fmla="*/ 2 h 281"/>
                      <a:gd name="T98" fmla="*/ 4 w 471"/>
                      <a:gd name="T99" fmla="*/ 2 h 281"/>
                      <a:gd name="T100" fmla="*/ 5 w 471"/>
                      <a:gd name="T101" fmla="*/ 2 h 281"/>
                      <a:gd name="T102" fmla="*/ 5 w 471"/>
                      <a:gd name="T103" fmla="*/ 3 h 281"/>
                      <a:gd name="T104" fmla="*/ 5 w 471"/>
                      <a:gd name="T105" fmla="*/ 3 h 281"/>
                      <a:gd name="T106" fmla="*/ 4 w 471"/>
                      <a:gd name="T107" fmla="*/ 3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3 w 323"/>
                      <a:gd name="T1" fmla="*/ 1 h 64"/>
                      <a:gd name="T2" fmla="*/ 3 w 323"/>
                      <a:gd name="T3" fmla="*/ 1 h 64"/>
                      <a:gd name="T4" fmla="*/ 3 w 323"/>
                      <a:gd name="T5" fmla="*/ 0 h 64"/>
                      <a:gd name="T6" fmla="*/ 3 w 323"/>
                      <a:gd name="T7" fmla="*/ 0 h 64"/>
                      <a:gd name="T8" fmla="*/ 3 w 323"/>
                      <a:gd name="T9" fmla="*/ 1 h 64"/>
                      <a:gd name="T10" fmla="*/ 3 w 323"/>
                      <a:gd name="T11" fmla="*/ 1 h 64"/>
                      <a:gd name="T12" fmla="*/ 3 w 323"/>
                      <a:gd name="T13" fmla="*/ 1 h 64"/>
                      <a:gd name="T14" fmla="*/ 3 w 323"/>
                      <a:gd name="T15" fmla="*/ 1 h 64"/>
                      <a:gd name="T16" fmla="*/ 3 w 323"/>
                      <a:gd name="T17" fmla="*/ 1 h 64"/>
                      <a:gd name="T18" fmla="*/ 3 w 323"/>
                      <a:gd name="T19" fmla="*/ 1 h 64"/>
                      <a:gd name="T20" fmla="*/ 3 w 323"/>
                      <a:gd name="T21" fmla="*/ 1 h 64"/>
                      <a:gd name="T22" fmla="*/ 3 w 323"/>
                      <a:gd name="T23" fmla="*/ 1 h 64"/>
                      <a:gd name="T24" fmla="*/ 3 w 323"/>
                      <a:gd name="T25" fmla="*/ 1 h 64"/>
                      <a:gd name="T26" fmla="*/ 2 w 323"/>
                      <a:gd name="T27" fmla="*/ 1 h 64"/>
                      <a:gd name="T28" fmla="*/ 3 w 323"/>
                      <a:gd name="T29" fmla="*/ 1 h 64"/>
                      <a:gd name="T30" fmla="*/ 2 w 323"/>
                      <a:gd name="T31" fmla="*/ 1 h 64"/>
                      <a:gd name="T32" fmla="*/ 2 w 323"/>
                      <a:gd name="T33" fmla="*/ 1 h 64"/>
                      <a:gd name="T34" fmla="*/ 2 w 323"/>
                      <a:gd name="T35" fmla="*/ 1 h 64"/>
                      <a:gd name="T36" fmla="*/ 2 w 323"/>
                      <a:gd name="T37" fmla="*/ 1 h 64"/>
                      <a:gd name="T38" fmla="*/ 2 w 323"/>
                      <a:gd name="T39" fmla="*/ 1 h 64"/>
                      <a:gd name="T40" fmla="*/ 2 w 323"/>
                      <a:gd name="T41" fmla="*/ 1 h 64"/>
                      <a:gd name="T42" fmla="*/ 2 w 323"/>
                      <a:gd name="T43" fmla="*/ 1 h 64"/>
                      <a:gd name="T44" fmla="*/ 2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3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3 w 300"/>
                      <a:gd name="T5" fmla="*/ 0 h 31"/>
                      <a:gd name="T6" fmla="*/ 3 w 300"/>
                      <a:gd name="T7" fmla="*/ 1 h 31"/>
                      <a:gd name="T8" fmla="*/ 3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5 w 682"/>
                      <a:gd name="T1" fmla="*/ 5 h 557"/>
                      <a:gd name="T2" fmla="*/ 5 w 682"/>
                      <a:gd name="T3" fmla="*/ 5 h 557"/>
                      <a:gd name="T4" fmla="*/ 5 w 682"/>
                      <a:gd name="T5" fmla="*/ 4 h 557"/>
                      <a:gd name="T6" fmla="*/ 3 w 682"/>
                      <a:gd name="T7" fmla="*/ 3 h 557"/>
                      <a:gd name="T8" fmla="*/ 3 w 682"/>
                      <a:gd name="T9" fmla="*/ 4 h 557"/>
                      <a:gd name="T10" fmla="*/ 3 w 682"/>
                      <a:gd name="T11" fmla="*/ 6 h 557"/>
                      <a:gd name="T12" fmla="*/ 3 w 682"/>
                      <a:gd name="T13" fmla="*/ 5 h 557"/>
                      <a:gd name="T14" fmla="*/ 3 w 682"/>
                      <a:gd name="T15" fmla="*/ 4 h 557"/>
                      <a:gd name="T16" fmla="*/ 3 w 682"/>
                      <a:gd name="T17" fmla="*/ 4 h 557"/>
                      <a:gd name="T18" fmla="*/ 3 w 682"/>
                      <a:gd name="T19" fmla="*/ 4 h 557"/>
                      <a:gd name="T20" fmla="*/ 3 w 682"/>
                      <a:gd name="T21" fmla="*/ 4 h 557"/>
                      <a:gd name="T22" fmla="*/ 2 w 682"/>
                      <a:gd name="T23" fmla="*/ 4 h 557"/>
                      <a:gd name="T24" fmla="*/ 2 w 682"/>
                      <a:gd name="T25" fmla="*/ 4 h 557"/>
                      <a:gd name="T26" fmla="*/ 1 w 682"/>
                      <a:gd name="T27" fmla="*/ 4 h 557"/>
                      <a:gd name="T28" fmla="*/ 1 w 682"/>
                      <a:gd name="T29" fmla="*/ 4 h 557"/>
                      <a:gd name="T30" fmla="*/ 1 w 682"/>
                      <a:gd name="T31" fmla="*/ 3 h 557"/>
                      <a:gd name="T32" fmla="*/ 1 w 682"/>
                      <a:gd name="T33" fmla="*/ 3 h 557"/>
                      <a:gd name="T34" fmla="*/ 0 w 682"/>
                      <a:gd name="T35" fmla="*/ 3 h 557"/>
                      <a:gd name="T36" fmla="*/ 1 w 682"/>
                      <a:gd name="T37" fmla="*/ 3 h 557"/>
                      <a:gd name="T38" fmla="*/ 1 w 682"/>
                      <a:gd name="T39" fmla="*/ 2 h 557"/>
                      <a:gd name="T40" fmla="*/ 1 w 682"/>
                      <a:gd name="T41" fmla="*/ 2 h 557"/>
                      <a:gd name="T42" fmla="*/ 1 w 682"/>
                      <a:gd name="T43" fmla="*/ 1 h 557"/>
                      <a:gd name="T44" fmla="*/ 2 w 682"/>
                      <a:gd name="T45" fmla="*/ 1 h 557"/>
                      <a:gd name="T46" fmla="*/ 3 w 682"/>
                      <a:gd name="T47" fmla="*/ 1 h 557"/>
                      <a:gd name="T48" fmla="*/ 3 w 682"/>
                      <a:gd name="T49" fmla="*/ 1 h 557"/>
                      <a:gd name="T50" fmla="*/ 4 w 682"/>
                      <a:gd name="T51" fmla="*/ 1 h 557"/>
                      <a:gd name="T52" fmla="*/ 4 w 682"/>
                      <a:gd name="T53" fmla="*/ 0 h 557"/>
                      <a:gd name="T54" fmla="*/ 4 w 682"/>
                      <a:gd name="T55" fmla="*/ 1 h 557"/>
                      <a:gd name="T56" fmla="*/ 4 w 682"/>
                      <a:gd name="T57" fmla="*/ 1 h 557"/>
                      <a:gd name="T58" fmla="*/ 5 w 682"/>
                      <a:gd name="T59" fmla="*/ 1 h 557"/>
                      <a:gd name="T60" fmla="*/ 6 w 682"/>
                      <a:gd name="T61" fmla="*/ 1 h 557"/>
                      <a:gd name="T62" fmla="*/ 6 w 682"/>
                      <a:gd name="T63" fmla="*/ 1 h 557"/>
                      <a:gd name="T64" fmla="*/ 6 w 682"/>
                      <a:gd name="T65" fmla="*/ 2 h 557"/>
                      <a:gd name="T66" fmla="*/ 6 w 682"/>
                      <a:gd name="T67" fmla="*/ 3 h 557"/>
                      <a:gd name="T68" fmla="*/ 6 w 682"/>
                      <a:gd name="T69" fmla="*/ 3 h 557"/>
                      <a:gd name="T70" fmla="*/ 7 w 682"/>
                      <a:gd name="T71" fmla="*/ 3 h 557"/>
                      <a:gd name="T72" fmla="*/ 7 w 682"/>
                      <a:gd name="T73" fmla="*/ 3 h 557"/>
                      <a:gd name="T74" fmla="*/ 7 w 682"/>
                      <a:gd name="T75" fmla="*/ 4 h 557"/>
                      <a:gd name="T76" fmla="*/ 6 w 682"/>
                      <a:gd name="T77" fmla="*/ 4 h 557"/>
                      <a:gd name="T78" fmla="*/ 6 w 682"/>
                      <a:gd name="T79" fmla="*/ 5 h 557"/>
                      <a:gd name="T80" fmla="*/ 6 w 682"/>
                      <a:gd name="T81" fmla="*/ 6 h 557"/>
                      <a:gd name="T82" fmla="*/ 4 w 682"/>
                      <a:gd name="T83" fmla="*/ 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3 w 257"/>
                      <a:gd name="T1" fmla="*/ 4 h 347"/>
                      <a:gd name="T2" fmla="*/ 3 w 257"/>
                      <a:gd name="T3" fmla="*/ 3 h 347"/>
                      <a:gd name="T4" fmla="*/ 3 w 257"/>
                      <a:gd name="T5" fmla="*/ 3 h 347"/>
                      <a:gd name="T6" fmla="*/ 3 w 257"/>
                      <a:gd name="T7" fmla="*/ 3 h 347"/>
                      <a:gd name="T8" fmla="*/ 3 w 257"/>
                      <a:gd name="T9" fmla="*/ 3 h 347"/>
                      <a:gd name="T10" fmla="*/ 3 w 257"/>
                      <a:gd name="T11" fmla="*/ 3 h 347"/>
                      <a:gd name="T12" fmla="*/ 3 w 257"/>
                      <a:gd name="T13" fmla="*/ 3 h 347"/>
                      <a:gd name="T14" fmla="*/ 3 w 257"/>
                      <a:gd name="T15" fmla="*/ 2 h 347"/>
                      <a:gd name="T16" fmla="*/ 3 w 257"/>
                      <a:gd name="T17" fmla="*/ 2 h 347"/>
                      <a:gd name="T18" fmla="*/ 3 w 257"/>
                      <a:gd name="T19" fmla="*/ 2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2 h 347"/>
                      <a:gd name="T28" fmla="*/ 1 w 257"/>
                      <a:gd name="T29" fmla="*/ 4 h 347"/>
                      <a:gd name="T30" fmla="*/ 3 w 257"/>
                      <a:gd name="T31" fmla="*/ 4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9 w 931"/>
                      <a:gd name="T1" fmla="*/ 0 h 149"/>
                      <a:gd name="T2" fmla="*/ 2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2 w 931"/>
                      <a:gd name="T19" fmla="*/ 1 h 149"/>
                      <a:gd name="T20" fmla="*/ 3 w 931"/>
                      <a:gd name="T21" fmla="*/ 1 h 149"/>
                      <a:gd name="T22" fmla="*/ 3 w 931"/>
                      <a:gd name="T23" fmla="*/ 1 h 149"/>
                      <a:gd name="T24" fmla="*/ 2 w 931"/>
                      <a:gd name="T25" fmla="*/ 1 h 149"/>
                      <a:gd name="T26" fmla="*/ 3 w 931"/>
                      <a:gd name="T27" fmla="*/ 1 h 149"/>
                      <a:gd name="T28" fmla="*/ 3 w 931"/>
                      <a:gd name="T29" fmla="*/ 1 h 149"/>
                      <a:gd name="T30" fmla="*/ 3 w 931"/>
                      <a:gd name="T31" fmla="*/ 1 h 149"/>
                      <a:gd name="T32" fmla="*/ 3 w 931"/>
                      <a:gd name="T33" fmla="*/ 1 h 149"/>
                      <a:gd name="T34" fmla="*/ 3 w 931"/>
                      <a:gd name="T35" fmla="*/ 1 h 149"/>
                      <a:gd name="T36" fmla="*/ 3 w 931"/>
                      <a:gd name="T37" fmla="*/ 1 h 149"/>
                      <a:gd name="T38" fmla="*/ 3 w 931"/>
                      <a:gd name="T39" fmla="*/ 1 h 149"/>
                      <a:gd name="T40" fmla="*/ 3 w 931"/>
                      <a:gd name="T41" fmla="*/ 2 h 149"/>
                      <a:gd name="T42" fmla="*/ 3 w 931"/>
                      <a:gd name="T43" fmla="*/ 1 h 149"/>
                      <a:gd name="T44" fmla="*/ 4 w 931"/>
                      <a:gd name="T45" fmla="*/ 1 h 149"/>
                      <a:gd name="T46" fmla="*/ 4 w 931"/>
                      <a:gd name="T47" fmla="*/ 1 h 149"/>
                      <a:gd name="T48" fmla="*/ 4 w 931"/>
                      <a:gd name="T49" fmla="*/ 1 h 149"/>
                      <a:gd name="T50" fmla="*/ 4 w 931"/>
                      <a:gd name="T51" fmla="*/ 1 h 149"/>
                      <a:gd name="T52" fmla="*/ 5 w 931"/>
                      <a:gd name="T53" fmla="*/ 1 h 149"/>
                      <a:gd name="T54" fmla="*/ 4 w 931"/>
                      <a:gd name="T55" fmla="*/ 1 h 149"/>
                      <a:gd name="T56" fmla="*/ 5 w 931"/>
                      <a:gd name="T57" fmla="*/ 1 h 149"/>
                      <a:gd name="T58" fmla="*/ 6 w 931"/>
                      <a:gd name="T59" fmla="*/ 1 h 149"/>
                      <a:gd name="T60" fmla="*/ 6 w 931"/>
                      <a:gd name="T61" fmla="*/ 1 h 149"/>
                      <a:gd name="T62" fmla="*/ 6 w 931"/>
                      <a:gd name="T63" fmla="*/ 1 h 149"/>
                      <a:gd name="T64" fmla="*/ 6 w 931"/>
                      <a:gd name="T65" fmla="*/ 1 h 149"/>
                      <a:gd name="T66" fmla="*/ 6 w 931"/>
                      <a:gd name="T67" fmla="*/ 1 h 149"/>
                      <a:gd name="T68" fmla="*/ 7 w 931"/>
                      <a:gd name="T69" fmla="*/ 1 h 149"/>
                      <a:gd name="T70" fmla="*/ 7 w 931"/>
                      <a:gd name="T71" fmla="*/ 1 h 149"/>
                      <a:gd name="T72" fmla="*/ 8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5 w 682"/>
                      <a:gd name="T1" fmla="*/ 5 h 557"/>
                      <a:gd name="T2" fmla="*/ 5 w 682"/>
                      <a:gd name="T3" fmla="*/ 5 h 557"/>
                      <a:gd name="T4" fmla="*/ 5 w 682"/>
                      <a:gd name="T5" fmla="*/ 4 h 557"/>
                      <a:gd name="T6" fmla="*/ 3 w 682"/>
                      <a:gd name="T7" fmla="*/ 3 h 557"/>
                      <a:gd name="T8" fmla="*/ 3 w 682"/>
                      <a:gd name="T9" fmla="*/ 4 h 557"/>
                      <a:gd name="T10" fmla="*/ 3 w 682"/>
                      <a:gd name="T11" fmla="*/ 6 h 557"/>
                      <a:gd name="T12" fmla="*/ 3 w 682"/>
                      <a:gd name="T13" fmla="*/ 5 h 557"/>
                      <a:gd name="T14" fmla="*/ 3 w 682"/>
                      <a:gd name="T15" fmla="*/ 4 h 557"/>
                      <a:gd name="T16" fmla="*/ 3 w 682"/>
                      <a:gd name="T17" fmla="*/ 4 h 557"/>
                      <a:gd name="T18" fmla="*/ 3 w 682"/>
                      <a:gd name="T19" fmla="*/ 4 h 557"/>
                      <a:gd name="T20" fmla="*/ 3 w 682"/>
                      <a:gd name="T21" fmla="*/ 4 h 557"/>
                      <a:gd name="T22" fmla="*/ 2 w 682"/>
                      <a:gd name="T23" fmla="*/ 4 h 557"/>
                      <a:gd name="T24" fmla="*/ 2 w 682"/>
                      <a:gd name="T25" fmla="*/ 4 h 557"/>
                      <a:gd name="T26" fmla="*/ 1 w 682"/>
                      <a:gd name="T27" fmla="*/ 4 h 557"/>
                      <a:gd name="T28" fmla="*/ 1 w 682"/>
                      <a:gd name="T29" fmla="*/ 4 h 557"/>
                      <a:gd name="T30" fmla="*/ 1 w 682"/>
                      <a:gd name="T31" fmla="*/ 3 h 557"/>
                      <a:gd name="T32" fmla="*/ 1 w 682"/>
                      <a:gd name="T33" fmla="*/ 3 h 557"/>
                      <a:gd name="T34" fmla="*/ 0 w 682"/>
                      <a:gd name="T35" fmla="*/ 3 h 557"/>
                      <a:gd name="T36" fmla="*/ 1 w 682"/>
                      <a:gd name="T37" fmla="*/ 3 h 557"/>
                      <a:gd name="T38" fmla="*/ 1 w 682"/>
                      <a:gd name="T39" fmla="*/ 2 h 557"/>
                      <a:gd name="T40" fmla="*/ 1 w 682"/>
                      <a:gd name="T41" fmla="*/ 2 h 557"/>
                      <a:gd name="T42" fmla="*/ 1 w 682"/>
                      <a:gd name="T43" fmla="*/ 1 h 557"/>
                      <a:gd name="T44" fmla="*/ 2 w 682"/>
                      <a:gd name="T45" fmla="*/ 1 h 557"/>
                      <a:gd name="T46" fmla="*/ 3 w 682"/>
                      <a:gd name="T47" fmla="*/ 1 h 557"/>
                      <a:gd name="T48" fmla="*/ 3 w 682"/>
                      <a:gd name="T49" fmla="*/ 1 h 557"/>
                      <a:gd name="T50" fmla="*/ 4 w 682"/>
                      <a:gd name="T51" fmla="*/ 1 h 557"/>
                      <a:gd name="T52" fmla="*/ 4 w 682"/>
                      <a:gd name="T53" fmla="*/ 0 h 557"/>
                      <a:gd name="T54" fmla="*/ 4 w 682"/>
                      <a:gd name="T55" fmla="*/ 1 h 557"/>
                      <a:gd name="T56" fmla="*/ 4 w 682"/>
                      <a:gd name="T57" fmla="*/ 1 h 557"/>
                      <a:gd name="T58" fmla="*/ 5 w 682"/>
                      <a:gd name="T59" fmla="*/ 1 h 557"/>
                      <a:gd name="T60" fmla="*/ 6 w 682"/>
                      <a:gd name="T61" fmla="*/ 1 h 557"/>
                      <a:gd name="T62" fmla="*/ 6 w 682"/>
                      <a:gd name="T63" fmla="*/ 1 h 557"/>
                      <a:gd name="T64" fmla="*/ 6 w 682"/>
                      <a:gd name="T65" fmla="*/ 2 h 557"/>
                      <a:gd name="T66" fmla="*/ 6 w 682"/>
                      <a:gd name="T67" fmla="*/ 3 h 557"/>
                      <a:gd name="T68" fmla="*/ 6 w 682"/>
                      <a:gd name="T69" fmla="*/ 3 h 557"/>
                      <a:gd name="T70" fmla="*/ 7 w 682"/>
                      <a:gd name="T71" fmla="*/ 3 h 557"/>
                      <a:gd name="T72" fmla="*/ 7 w 682"/>
                      <a:gd name="T73" fmla="*/ 3 h 557"/>
                      <a:gd name="T74" fmla="*/ 7 w 682"/>
                      <a:gd name="T75" fmla="*/ 4 h 557"/>
                      <a:gd name="T76" fmla="*/ 6 w 682"/>
                      <a:gd name="T77" fmla="*/ 4 h 557"/>
                      <a:gd name="T78" fmla="*/ 6 w 682"/>
                      <a:gd name="T79" fmla="*/ 5 h 557"/>
                      <a:gd name="T80" fmla="*/ 6 w 682"/>
                      <a:gd name="T81" fmla="*/ 6 h 557"/>
                      <a:gd name="T82" fmla="*/ 4 w 682"/>
                      <a:gd name="T83" fmla="*/ 6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3 w 257"/>
                      <a:gd name="T1" fmla="*/ 4 h 347"/>
                      <a:gd name="T2" fmla="*/ 3 w 257"/>
                      <a:gd name="T3" fmla="*/ 3 h 347"/>
                      <a:gd name="T4" fmla="*/ 3 w 257"/>
                      <a:gd name="T5" fmla="*/ 3 h 347"/>
                      <a:gd name="T6" fmla="*/ 3 w 257"/>
                      <a:gd name="T7" fmla="*/ 3 h 347"/>
                      <a:gd name="T8" fmla="*/ 3 w 257"/>
                      <a:gd name="T9" fmla="*/ 3 h 347"/>
                      <a:gd name="T10" fmla="*/ 3 w 257"/>
                      <a:gd name="T11" fmla="*/ 3 h 347"/>
                      <a:gd name="T12" fmla="*/ 3 w 257"/>
                      <a:gd name="T13" fmla="*/ 3 h 347"/>
                      <a:gd name="T14" fmla="*/ 3 w 257"/>
                      <a:gd name="T15" fmla="*/ 2 h 347"/>
                      <a:gd name="T16" fmla="*/ 3 w 257"/>
                      <a:gd name="T17" fmla="*/ 2 h 347"/>
                      <a:gd name="T18" fmla="*/ 3 w 257"/>
                      <a:gd name="T19" fmla="*/ 2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2 h 347"/>
                      <a:gd name="T28" fmla="*/ 1 w 257"/>
                      <a:gd name="T29" fmla="*/ 4 h 347"/>
                      <a:gd name="T30" fmla="*/ 3 w 257"/>
                      <a:gd name="T31" fmla="*/ 4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9 w 931"/>
                      <a:gd name="T1" fmla="*/ 0 h 149"/>
                      <a:gd name="T2" fmla="*/ 2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2 w 931"/>
                      <a:gd name="T19" fmla="*/ 1 h 149"/>
                      <a:gd name="T20" fmla="*/ 3 w 931"/>
                      <a:gd name="T21" fmla="*/ 1 h 149"/>
                      <a:gd name="T22" fmla="*/ 3 w 931"/>
                      <a:gd name="T23" fmla="*/ 1 h 149"/>
                      <a:gd name="T24" fmla="*/ 2 w 931"/>
                      <a:gd name="T25" fmla="*/ 1 h 149"/>
                      <a:gd name="T26" fmla="*/ 3 w 931"/>
                      <a:gd name="T27" fmla="*/ 1 h 149"/>
                      <a:gd name="T28" fmla="*/ 3 w 931"/>
                      <a:gd name="T29" fmla="*/ 1 h 149"/>
                      <a:gd name="T30" fmla="*/ 3 w 931"/>
                      <a:gd name="T31" fmla="*/ 1 h 149"/>
                      <a:gd name="T32" fmla="*/ 3 w 931"/>
                      <a:gd name="T33" fmla="*/ 1 h 149"/>
                      <a:gd name="T34" fmla="*/ 3 w 931"/>
                      <a:gd name="T35" fmla="*/ 1 h 149"/>
                      <a:gd name="T36" fmla="*/ 3 w 931"/>
                      <a:gd name="T37" fmla="*/ 1 h 149"/>
                      <a:gd name="T38" fmla="*/ 3 w 931"/>
                      <a:gd name="T39" fmla="*/ 1 h 149"/>
                      <a:gd name="T40" fmla="*/ 3 w 931"/>
                      <a:gd name="T41" fmla="*/ 2 h 149"/>
                      <a:gd name="T42" fmla="*/ 3 w 931"/>
                      <a:gd name="T43" fmla="*/ 1 h 149"/>
                      <a:gd name="T44" fmla="*/ 4 w 931"/>
                      <a:gd name="T45" fmla="*/ 1 h 149"/>
                      <a:gd name="T46" fmla="*/ 4 w 931"/>
                      <a:gd name="T47" fmla="*/ 1 h 149"/>
                      <a:gd name="T48" fmla="*/ 4 w 931"/>
                      <a:gd name="T49" fmla="*/ 1 h 149"/>
                      <a:gd name="T50" fmla="*/ 4 w 931"/>
                      <a:gd name="T51" fmla="*/ 1 h 149"/>
                      <a:gd name="T52" fmla="*/ 5 w 931"/>
                      <a:gd name="T53" fmla="*/ 1 h 149"/>
                      <a:gd name="T54" fmla="*/ 4 w 931"/>
                      <a:gd name="T55" fmla="*/ 1 h 149"/>
                      <a:gd name="T56" fmla="*/ 5 w 931"/>
                      <a:gd name="T57" fmla="*/ 1 h 149"/>
                      <a:gd name="T58" fmla="*/ 6 w 931"/>
                      <a:gd name="T59" fmla="*/ 1 h 149"/>
                      <a:gd name="T60" fmla="*/ 6 w 931"/>
                      <a:gd name="T61" fmla="*/ 1 h 149"/>
                      <a:gd name="T62" fmla="*/ 6 w 931"/>
                      <a:gd name="T63" fmla="*/ 1 h 149"/>
                      <a:gd name="T64" fmla="*/ 6 w 931"/>
                      <a:gd name="T65" fmla="*/ 1 h 149"/>
                      <a:gd name="T66" fmla="*/ 6 w 931"/>
                      <a:gd name="T67" fmla="*/ 1 h 149"/>
                      <a:gd name="T68" fmla="*/ 7 w 931"/>
                      <a:gd name="T69" fmla="*/ 1 h 149"/>
                      <a:gd name="T70" fmla="*/ 7 w 931"/>
                      <a:gd name="T71" fmla="*/ 1 h 149"/>
                      <a:gd name="T72" fmla="*/ 8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033" name="Picture 159" descr="earth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8744" y="1772816"/>
            <a:ext cx="7068344" cy="3096344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</a:rPr>
              <a:t>Гражданский бюджет </a:t>
            </a:r>
            <a:r>
              <a:rPr lang="ru-RU" sz="3200" i="0" dirty="0" smtClean="0">
                <a:solidFill>
                  <a:schemeClr val="tx1"/>
                </a:solidFill>
              </a:rPr>
              <a:t/>
            </a:r>
            <a:br>
              <a:rPr lang="ru-RU" sz="3200" i="0" dirty="0" smtClean="0">
                <a:solidFill>
                  <a:schemeClr val="tx1"/>
                </a:solidFill>
              </a:rPr>
            </a:br>
            <a:r>
              <a:rPr lang="ru-RU" sz="3200" b="1" i="0" dirty="0" smtClean="0">
                <a:solidFill>
                  <a:schemeClr val="tx1"/>
                </a:solidFill>
              </a:rPr>
              <a:t>«Отдел экономики и бюджетного планирования </a:t>
            </a:r>
            <a:r>
              <a:rPr lang="ru-RU" sz="3200" b="1" i="0" dirty="0" err="1" smtClean="0">
                <a:solidFill>
                  <a:schemeClr val="tx1"/>
                </a:solidFill>
              </a:rPr>
              <a:t>Коксуского</a:t>
            </a:r>
            <a:r>
              <a:rPr lang="ru-RU" sz="3200" b="1" i="0" dirty="0" smtClean="0">
                <a:solidFill>
                  <a:schemeClr val="tx1"/>
                </a:solidFill>
              </a:rPr>
              <a:t> района»</a:t>
            </a:r>
            <a:r>
              <a:rPr lang="ru-RU" sz="3200" i="0" dirty="0" smtClean="0">
                <a:solidFill>
                  <a:schemeClr val="tx1"/>
                </a:solidFill>
              </a:rPr>
              <a:t/>
            </a:r>
            <a:br>
              <a:rPr lang="ru-RU" sz="3200" i="0" dirty="0" smtClean="0">
                <a:solidFill>
                  <a:schemeClr val="tx1"/>
                </a:solidFill>
              </a:rPr>
            </a:br>
            <a:r>
              <a:rPr lang="ru-RU" sz="3200" b="1" i="0" dirty="0" smtClean="0">
                <a:solidFill>
                  <a:schemeClr val="tx1"/>
                </a:solidFill>
              </a:rPr>
              <a:t>  </a:t>
            </a:r>
            <a:r>
              <a:rPr lang="ru-RU" sz="3200" b="1" i="0" dirty="0">
                <a:solidFill>
                  <a:schemeClr val="tx1"/>
                </a:solidFill>
              </a:rPr>
              <a:t>на </a:t>
            </a:r>
            <a:r>
              <a:rPr lang="ru-RU" sz="3200" b="1" i="0" dirty="0" smtClean="0">
                <a:solidFill>
                  <a:schemeClr val="tx1"/>
                </a:solidFill>
              </a:rPr>
              <a:t>31 июля </a:t>
            </a:r>
            <a:r>
              <a:rPr lang="ru-RU" sz="3200" b="1" i="0" dirty="0" smtClean="0">
                <a:solidFill>
                  <a:schemeClr val="tx1"/>
                </a:solidFill>
              </a:rPr>
              <a:t>2020 года</a:t>
            </a:r>
            <a:endParaRPr lang="nl-NL" sz="3200" b="1" i="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78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584848" y="5805264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с. Балпык би.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Акимат Астаны запустил акцию «Задай вопрос акиму» - Новости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1000108"/>
            <a:ext cx="9433048" cy="56886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2480" y="1052736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Услуги по реализации государственной  политики в области формирования и развития экономической </a:t>
            </a:r>
            <a:r>
              <a:rPr lang="ru-RU" i="1" dirty="0" err="1" smtClean="0">
                <a:solidFill>
                  <a:srgbClr val="FFC000"/>
                </a:solidFill>
              </a:rPr>
              <a:t>политики,системы</a:t>
            </a:r>
            <a:r>
              <a:rPr lang="ru-RU" i="1" dirty="0" smtClean="0">
                <a:solidFill>
                  <a:srgbClr val="FFC000"/>
                </a:solidFill>
              </a:rPr>
              <a:t> государственного планирования</a:t>
            </a:r>
            <a:r>
              <a:rPr lang="kk-KZ" b="1" dirty="0" smtClean="0"/>
              <a:t> </a:t>
            </a:r>
            <a:endParaRPr lang="ru-RU" dirty="0" smtClean="0"/>
          </a:p>
          <a:p>
            <a:r>
              <a:rPr lang="ru-RU" i="1" dirty="0" smtClean="0">
                <a:solidFill>
                  <a:srgbClr val="FFC000"/>
                </a:solidFill>
              </a:rPr>
              <a:t>на </a:t>
            </a:r>
            <a:r>
              <a:rPr lang="ru-RU" i="1" dirty="0" smtClean="0">
                <a:solidFill>
                  <a:srgbClr val="FFC000"/>
                </a:solidFill>
              </a:rPr>
              <a:t>31 июля </a:t>
            </a:r>
            <a:r>
              <a:rPr lang="ru-RU" i="1" dirty="0" smtClean="0">
                <a:solidFill>
                  <a:srgbClr val="FFC000"/>
                </a:solidFill>
              </a:rPr>
              <a:t>2020</a:t>
            </a:r>
            <a:r>
              <a:rPr lang="kk-KZ" i="1" dirty="0" smtClean="0">
                <a:solidFill>
                  <a:srgbClr val="FFC000"/>
                </a:solidFill>
              </a:rPr>
              <a:t> года освоено                </a:t>
            </a:r>
            <a:r>
              <a:rPr lang="kk-KZ" i="1" dirty="0" smtClean="0">
                <a:solidFill>
                  <a:srgbClr val="FFC000"/>
                </a:solidFill>
              </a:rPr>
              <a:t>8862,7</a:t>
            </a:r>
            <a:r>
              <a:rPr lang="kk-KZ" i="1" dirty="0" smtClean="0">
                <a:solidFill>
                  <a:srgbClr val="FFC000"/>
                </a:solidFill>
              </a:rPr>
              <a:t> </a:t>
            </a:r>
            <a:r>
              <a:rPr lang="kk-KZ" i="1" dirty="0" smtClean="0">
                <a:solidFill>
                  <a:srgbClr val="FFC000"/>
                </a:solidFill>
              </a:rPr>
              <a:t>тыс. тенге, </a:t>
            </a:r>
            <a:endParaRPr lang="ru-RU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Товары и услуги - KP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168" y="1268760"/>
            <a:ext cx="7488832" cy="5328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8092" y="1142984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Капитальные расходы государственного органа </a:t>
            </a:r>
            <a:r>
              <a:rPr lang="ru-RU" b="1" i="1" dirty="0" err="1" smtClean="0"/>
              <a:t>выделенно</a:t>
            </a:r>
            <a:r>
              <a:rPr lang="ru-RU" b="1" i="1" dirty="0" smtClean="0"/>
              <a:t> 8188,0 тыс. тенге</a:t>
            </a:r>
            <a:r>
              <a:rPr lang="kk-KZ" b="1" i="1" dirty="0" smtClean="0"/>
              <a:t> На </a:t>
            </a:r>
            <a:r>
              <a:rPr lang="kk-KZ" b="1" i="1" dirty="0" smtClean="0"/>
              <a:t>31 июля </a:t>
            </a:r>
            <a:r>
              <a:rPr lang="kk-KZ" b="1" i="1" dirty="0" smtClean="0"/>
              <a:t>2020 года освоено </a:t>
            </a:r>
            <a:r>
              <a:rPr lang="kk-KZ" b="1" i="1" dirty="0" smtClean="0"/>
              <a:t>187760,0 </a:t>
            </a:r>
            <a:r>
              <a:rPr lang="kk-KZ" b="1" i="1" dirty="0"/>
              <a:t>тенге</a:t>
            </a:r>
            <a:r>
              <a:rPr lang="kk-KZ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92" y="1000108"/>
            <a:ext cx="8420100" cy="1143000"/>
          </a:xfrm>
        </p:spPr>
        <p:txBody>
          <a:bodyPr/>
          <a:lstStyle/>
          <a:p>
            <a:pPr algn="ctr"/>
            <a:r>
              <a:rPr lang="ru-RU" sz="2400" b="1" dirty="0" smtClean="0"/>
              <a:t>Бюджетные кредиты для реализации мер социальной поддержки специалистов</a:t>
            </a:r>
            <a:endParaRPr lang="ru-RU" sz="2400" b="1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968" y="1928802"/>
            <a:ext cx="9286940" cy="466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3844" y="2071678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Выделенно</a:t>
            </a:r>
            <a:r>
              <a:rPr lang="ru-RU" dirty="0" smtClean="0">
                <a:solidFill>
                  <a:srgbClr val="FF0000"/>
                </a:solidFill>
              </a:rPr>
              <a:t> 178943,0 </a:t>
            </a:r>
            <a:r>
              <a:rPr lang="ru-RU" dirty="0" err="1" smtClean="0">
                <a:solidFill>
                  <a:srgbClr val="FF0000"/>
                </a:solidFill>
              </a:rPr>
              <a:t>тыс</a:t>
            </a:r>
            <a:r>
              <a:rPr lang="ru-RU" dirty="0" smtClean="0">
                <a:solidFill>
                  <a:srgbClr val="FF0000"/>
                </a:solidFill>
              </a:rPr>
              <a:t> тенге. </a:t>
            </a:r>
            <a:r>
              <a:rPr lang="ru-RU" dirty="0" err="1" smtClean="0">
                <a:solidFill>
                  <a:srgbClr val="FF0000"/>
                </a:solidFill>
              </a:rPr>
              <a:t>Освоенно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dirty="0" smtClean="0">
                <a:solidFill>
                  <a:srgbClr val="FF0000"/>
                </a:solidFill>
              </a:rPr>
              <a:t>31 июля </a:t>
            </a:r>
            <a:r>
              <a:rPr lang="ru-RU" dirty="0" smtClean="0">
                <a:solidFill>
                  <a:srgbClr val="FF0000"/>
                </a:solidFill>
              </a:rPr>
              <a:t>2020 года  174132,4 тенге 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92" y="928670"/>
            <a:ext cx="8420100" cy="1143000"/>
          </a:xfrm>
        </p:spPr>
        <p:txBody>
          <a:bodyPr/>
          <a:lstStyle/>
          <a:p>
            <a:pPr algn="ctr"/>
            <a:r>
              <a:rPr lang="ru-RU" sz="2400" b="1" i="0" dirty="0" smtClean="0"/>
              <a:t>Реализация мер по оказанию социальной помощи специалистам</a:t>
            </a:r>
            <a:endParaRPr lang="ru-RU" sz="2400" b="1" i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092" y="1857364"/>
            <a:ext cx="9502804" cy="470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0968" y="2000240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реализацию мер по оказанию социальной помощи на 2020 год </a:t>
            </a:r>
            <a:r>
              <a:rPr lang="ru-RU" dirty="0" err="1" smtClean="0">
                <a:solidFill>
                  <a:srgbClr val="FF0000"/>
                </a:solidFill>
              </a:rPr>
              <a:t>выделенно</a:t>
            </a:r>
            <a:r>
              <a:rPr lang="ru-RU" dirty="0" smtClean="0">
                <a:solidFill>
                  <a:srgbClr val="FF0000"/>
                </a:solidFill>
              </a:rPr>
              <a:t> 39 389,0  тыс.тенге. На </a:t>
            </a:r>
            <a:r>
              <a:rPr lang="ru-RU" dirty="0" smtClean="0">
                <a:solidFill>
                  <a:srgbClr val="FF0000"/>
                </a:solidFill>
              </a:rPr>
              <a:t>31 июля </a:t>
            </a:r>
            <a:r>
              <a:rPr lang="ru-RU" dirty="0" smtClean="0">
                <a:solidFill>
                  <a:srgbClr val="FF0000"/>
                </a:solidFill>
              </a:rPr>
              <a:t>2020 года </a:t>
            </a:r>
            <a:r>
              <a:rPr lang="ru-RU" dirty="0" err="1" smtClean="0">
                <a:solidFill>
                  <a:srgbClr val="FF0000"/>
                </a:solidFill>
              </a:rPr>
              <a:t>освоенно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28117,6 </a:t>
            </a:r>
            <a:r>
              <a:rPr lang="ru-RU" dirty="0" smtClean="0">
                <a:solidFill>
                  <a:srgbClr val="FF0000"/>
                </a:solidFill>
              </a:rPr>
              <a:t>тыс. тенге.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81113" y="188913"/>
            <a:ext cx="7775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 бюджет  на </a:t>
            </a: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31 июля </a:t>
            </a:r>
            <a:r>
              <a:rPr lang="kk-KZ" sz="1800" b="1" dirty="0" smtClean="0">
                <a:latin typeface="+mj-lt"/>
                <a:cs typeface="Arial" panose="020B0604020202020204" pitchFamily="34" charset="0"/>
              </a:rPr>
              <a:t>2020 года Государственного учереждения «Отдел экономики и бюджетного планирования Коксуского района»</a:t>
            </a:r>
            <a:endParaRPr lang="ru-RU" sz="1800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434690" name="Group 6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665110170"/>
              </p:ext>
            </p:extLst>
          </p:nvPr>
        </p:nvGraphicFramePr>
        <p:xfrm>
          <a:off x="666720" y="1357298"/>
          <a:ext cx="8440762" cy="4213696"/>
        </p:xfrm>
        <a:graphic>
          <a:graphicData uri="http://schemas.openxmlformats.org/drawingml/2006/table">
            <a:tbl>
              <a:tblPr/>
              <a:tblGrid>
                <a:gridCol w="5430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1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2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2" marB="45712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Тыс тенге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4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Наименование программы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Выделенно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на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2020год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Освоенно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31 июля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2020г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244024,0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211300,5</a:t>
                      </a:r>
                      <a:endParaRPr kumimoji="0" lang="kk-KZ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Услуги по реализации государственной политики в области формирования и развития экономической политики, системы государственного планирования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17504,0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8862,7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6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k-KZ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Капитальные расходы государственного органа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8188,0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187,8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787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Бюджетные кредиты местным исполнительным органам для реализации мер социальной поддержки специалистов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178943,0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174132,4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7874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Реализация мер  по оказанию социальной  поддержки специалистов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400" b="0" i="0" u="none" strike="noStrike" baseline="0" dirty="0" smtClean="0">
                          <a:effectLst/>
                          <a:latin typeface="+mj-lt"/>
                        </a:rPr>
                        <a:t>39389,0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effectLst/>
                          <a:latin typeface="+mj-lt"/>
                        </a:rPr>
                        <a:t>28117,6</a:t>
                      </a:r>
                      <a:endParaRPr lang="ru-RU" sz="1400" b="0" i="0" u="none" strike="noStrike" baseline="0" dirty="0"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63" name="Rectangle 62"/>
          <p:cNvSpPr>
            <a:spLocks noChangeArrowheads="1"/>
          </p:cNvSpPr>
          <p:nvPr/>
        </p:nvSpPr>
        <p:spPr bwMode="auto">
          <a:xfrm>
            <a:off x="8553450" y="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 i="1">
              <a:latin typeface="Arial" panose="020B0604020202020204" pitchFamily="34" charset="0"/>
            </a:endParaRPr>
          </a:p>
        </p:txBody>
      </p:sp>
      <p:pic>
        <p:nvPicPr>
          <p:cNvPr id="5" name="Picture 6" descr="https://avatars.mds.yandex.net/get-zen_doc/99101/pub_5b7fd9467e19c900ab0238ea_5b7fe5639e7a3400aa0e1fdb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980728"/>
            <a:ext cx="1557065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ждународный">
  <a:themeElements>
    <a:clrScheme name="Международный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Международный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Международный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26584</TotalTime>
  <Words>186</Words>
  <Application>Microsoft Office PowerPoint</Application>
  <PresentationFormat>Лист A4 (210x297 мм)</PresentationFormat>
  <Paragraphs>32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Международный</vt:lpstr>
      <vt:lpstr>Гражданский бюджет  «Отдел экономики и бюджетного планирования Коксуского района»   на 31 июля 2020 года</vt:lpstr>
      <vt:lpstr>Слайд 2</vt:lpstr>
      <vt:lpstr>Слайд 3</vt:lpstr>
      <vt:lpstr>Бюджетные кредиты для реализации мер социальной поддержки специалистов</vt:lpstr>
      <vt:lpstr>Реализация мер по оказанию социальной помощи специалистам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1999</cp:revision>
  <cp:lastPrinted>2016-07-20T11:16:55Z</cp:lastPrinted>
  <dcterms:created xsi:type="dcterms:W3CDTF">2004-02-06T14:47:15Z</dcterms:created>
  <dcterms:modified xsi:type="dcterms:W3CDTF">2020-09-16T06:09:47Z</dcterms:modified>
</cp:coreProperties>
</file>