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1219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>Отдела сельского хозяйства </a:t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</a:t>
            </a:r>
            <a:r>
              <a:rPr lang="kk-KZ" sz="3200" b="1" dirty="0" smtClean="0"/>
              <a:t>октябрь </a:t>
            </a:r>
            <a:r>
              <a:rPr lang="kk-KZ" sz="3200" b="1" dirty="0" smtClean="0"/>
              <a:t>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сельского хозяйства </a:t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за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октябрь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118452139"/>
              </p:ext>
            </p:extLst>
          </p:nvPr>
        </p:nvGraphicFramePr>
        <p:xfrm>
          <a:off x="339716" y="1556792"/>
          <a:ext cx="8213684" cy="448032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22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13923,8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сельского хозяйства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13736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8776,5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799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1970,9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585,9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255,2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632,7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366,9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26739</TotalTime>
  <Words>118</Words>
  <Application>Microsoft Office PowerPoint</Application>
  <PresentationFormat>Лист A4 (210x297 мм)</PresentationFormat>
  <Paragraphs>36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сельского хозяйства  Коксуского района исполнение бюджета  на октябрь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1999</cp:revision>
  <cp:lastPrinted>2016-07-20T11:16:55Z</cp:lastPrinted>
  <dcterms:created xsi:type="dcterms:W3CDTF">2004-02-06T14:47:15Z</dcterms:created>
  <dcterms:modified xsi:type="dcterms:W3CDTF">2020-11-24T13:42:04Z</dcterms:modified>
</cp:coreProperties>
</file>