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4" r:id="rId1"/>
  </p:sldMasterIdLst>
  <p:notesMasterIdLst>
    <p:notesMasterId r:id="rId4"/>
  </p:notesMasterIdLst>
  <p:handoutMasterIdLst>
    <p:handoutMasterId r:id="rId5"/>
  </p:handoutMasterIdLst>
  <p:sldIdLst>
    <p:sldId id="1078" r:id="rId2"/>
    <p:sldId id="1111" r:id="rId3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95" d="100"/>
          <a:sy n="95" d="100"/>
        </p:scale>
        <p:origin x="-1195" y="72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601"/>
            <a:ext cx="84201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953000"/>
            <a:ext cx="69342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0DF1FD-4E68-403C-B755-796CF372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1E55-043F-4098-ABEC-91F2886BB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4FAF-38AE-449A-A1B0-90AA56320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1FBB7-90C2-4EE0-895D-A63A770C3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1371601"/>
            <a:ext cx="84201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68764"/>
            <a:ext cx="84201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8218-75E6-4C00-A29A-5871D8EB6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870450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87144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54789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8C02A-998B-48F2-BF72-9351D99D1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" y="1600200"/>
            <a:ext cx="4378452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437687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1600200"/>
            <a:ext cx="437859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F56CA-C78E-4F25-8AF9-E9E72B93E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95300" y="2212848"/>
            <a:ext cx="4378452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61966" y="2212849"/>
            <a:ext cx="4378452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7520-7099-41BA-A2E5-02232E5F9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556D-A182-46A3-A13D-29933C437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345" y="266700"/>
            <a:ext cx="3259006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066" y="273051"/>
            <a:ext cx="54121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345" y="2438401"/>
            <a:ext cx="3259006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69E4-A26B-4353-A8A8-F08462758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541" y="228600"/>
            <a:ext cx="6187809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33803" y="1143000"/>
            <a:ext cx="655928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541" y="5810250"/>
            <a:ext cx="6187809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42FD4-0D35-4403-A4BF-69EF6F2F8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3627" y="6356351"/>
            <a:ext cx="2259806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096" y="6356351"/>
            <a:ext cx="3085306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9162574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6546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7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28664" y="1772816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kk-KZ" sz="3200" b="1" dirty="0" smtClean="0"/>
              <a:t>Гражданский бюджет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kk-KZ" sz="3200" b="1" dirty="0" smtClean="0"/>
              <a:t>Отдела </a:t>
            </a:r>
            <a:r>
              <a:rPr lang="ru-RU" sz="3200" b="1" dirty="0" smtClean="0"/>
              <a:t>земельных отношении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kk-KZ" sz="3200" b="1" dirty="0" smtClean="0"/>
              <a:t>Коксуского района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исполнение</a:t>
            </a:r>
            <a:r>
              <a:rPr lang="ru-RU" sz="3200" dirty="0" smtClean="0"/>
              <a:t> </a:t>
            </a:r>
            <a:r>
              <a:rPr lang="kk-KZ" sz="3200" b="1" dirty="0" smtClean="0"/>
              <a:t>бюджета</a:t>
            </a:r>
            <a:br>
              <a:rPr lang="kk-KZ" sz="3200" b="1" dirty="0" smtClean="0"/>
            </a:br>
            <a:r>
              <a:rPr lang="kk-KZ" sz="3200" b="1" dirty="0" smtClean="0"/>
              <a:t> за </a:t>
            </a:r>
            <a:r>
              <a:rPr lang="ru-RU" sz="3200" b="1" dirty="0" smtClean="0"/>
              <a:t>но</a:t>
            </a:r>
            <a:r>
              <a:rPr lang="kk-KZ" sz="3200" b="1" dirty="0" smtClean="0"/>
              <a:t>ябрь </a:t>
            </a:r>
            <a:r>
              <a:rPr lang="kk-KZ" sz="3200" b="1" dirty="0" smtClean="0"/>
              <a:t>20</a:t>
            </a:r>
            <a:r>
              <a:rPr lang="en-US" sz="3200" b="1" dirty="0" smtClean="0"/>
              <a:t>20</a:t>
            </a:r>
            <a:r>
              <a:rPr lang="kk-KZ" sz="3200" b="1" dirty="0" smtClean="0"/>
              <a:t> год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село Балпык би 2020г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Исполнение бюджета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 ГУ “Отдел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земельных отношении Коксуского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района”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>
                <a:latin typeface="+mj-lt"/>
                <a:cs typeface="Arial" panose="020B0604020202020204" pitchFamily="34" charset="0"/>
              </a:rPr>
              <a:t>за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ноябрь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2020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год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448334276"/>
              </p:ext>
            </p:extLst>
          </p:nvPr>
        </p:nvGraphicFramePr>
        <p:xfrm>
          <a:off x="380968" y="1571612"/>
          <a:ext cx="8388456" cy="5979300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6697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941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тысяч тенге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91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г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32428,4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69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Услуги по обеспечению деятельности земельных отношении района (города областного значения), в том числе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9448,6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труда, дополнительные денежные выплаты, компенсационные выплаты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4175,4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95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Социальные налог, социальные отчисления в Государственный фонд социального страхования, отчисления на обязательное социальное медицинское страхование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375,8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Взносы на обязательное страхование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18,8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труда, взносы  технического персонала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2211,1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264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топлива, горюче-смазочных материалов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566,6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прочих запасов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209,3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656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коммунальных услуг, услуг связи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270,1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прочих услуг и работ, прочие текущие затраты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1616,5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292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Командировки и служебные разъезды внутри страны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текущие затраты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Капитальные расходы государственного органа, в том числе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b="1" dirty="0" smtClean="0">
                          <a:latin typeface="+mj-lt"/>
                        </a:rPr>
                        <a:t>187,8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комплекта компьютерной техники, герб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Землеустройство, проводимое при установлении границ</a:t>
                      </a: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22792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Изъятие земельных участков для государственных нужд</a:t>
                      </a: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b="1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3595678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968" y="857232"/>
            <a:ext cx="868335" cy="562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26552</TotalTime>
  <Words>156</Words>
  <Application>Microsoft Office PowerPoint</Application>
  <PresentationFormat>Лист A4 (210x297 мм)</PresentationFormat>
  <Paragraphs>40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Исполнительная</vt:lpstr>
      <vt:lpstr>Гражданский бюджет  Отдела земельных отношении Коксуского района исполнение бюджета  за ноябрь 2020 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User</cp:lastModifiedBy>
  <cp:revision>1979</cp:revision>
  <cp:lastPrinted>2016-07-20T11:16:55Z</cp:lastPrinted>
  <dcterms:created xsi:type="dcterms:W3CDTF">2004-02-06T14:47:15Z</dcterms:created>
  <dcterms:modified xsi:type="dcterms:W3CDTF">2021-01-13T09:06:22Z</dcterms:modified>
</cp:coreProperties>
</file>