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5" d="100"/>
          <a:sy n="95" d="100"/>
        </p:scale>
        <p:origin x="-1195" y="7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ru-RU" sz="3200" b="1" dirty="0" smtClean="0"/>
              <a:t>земельных отношении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за сентябрь 20</a:t>
            </a:r>
            <a:r>
              <a:rPr lang="en-US" sz="3200" b="1" dirty="0" smtClean="0"/>
              <a:t>20</a:t>
            </a:r>
            <a:r>
              <a:rPr lang="kk-KZ" sz="3200" b="1" dirty="0" smtClean="0"/>
              <a:t>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“Отдел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земельных отношении Коксуского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  <a:cs typeface="Arial" panose="020B0604020202020204" pitchFamily="34" charset="0"/>
              </a:rPr>
              <a:t>за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сентябрь 2020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30768943"/>
              </p:ext>
            </p:extLst>
          </p:nvPr>
        </p:nvGraphicFramePr>
        <p:xfrm>
          <a:off x="380968" y="1571612"/>
          <a:ext cx="8388456" cy="597930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669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29017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земельных отношении 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7387,1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3561,4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311,8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1920,3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64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428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147,8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56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коммунальных услуг,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216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работ, 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778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9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187,8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комплекта компьютерной техники, герб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Землеустройство, проводимое при установлении границ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21442,1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Изъятие земельных участков для государственных нужд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26535</TotalTime>
  <Words>156</Words>
  <Application>Microsoft Office PowerPoint</Application>
  <PresentationFormat>Лист A4 (210x297 мм)</PresentationFormat>
  <Paragraphs>40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земельных отношении Коксуского района исполнение бюджета  за сентябрь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1977</cp:revision>
  <cp:lastPrinted>2016-07-20T11:16:55Z</cp:lastPrinted>
  <dcterms:created xsi:type="dcterms:W3CDTF">2004-02-06T14:47:15Z</dcterms:created>
  <dcterms:modified xsi:type="dcterms:W3CDTF">2020-10-26T08:36:20Z</dcterms:modified>
</cp:coreProperties>
</file>