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FF"/>
    <a:srgbClr val="FFFFCC"/>
    <a:srgbClr val="008000"/>
    <a:srgbClr val="009999"/>
    <a:srgbClr val="66FF33"/>
    <a:srgbClr val="CCFFFF"/>
    <a:srgbClr val="33CCCC"/>
    <a:srgbClr val="00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4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Көксу ауданының</a:t>
            </a:r>
            <a:b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мәдинет және тілдерді дамыту бөлімінің </a:t>
            </a: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желтоқсан </a:t>
            </a: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айының 2020 жылдың</a:t>
            </a:r>
            <a:b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бюджетің орындалу</a:t>
            </a:r>
            <a:endParaRPr lang="nl-NL" sz="3200" b="1" i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32831" y="4365104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2020ж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0592" y="1052736"/>
            <a:ext cx="561662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"Көку ауданының мәдениет және тілдерді дамыту бөлімі" мемлекеттік мекемесінің 2020 жылға арналған бюджеті 683 212,0 мың теңгені құрайды, 2020 жылдың 31 желтоқсанына 683 210,7 мың теңге орындалды, оның ішінде: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2690336"/>
            <a:ext cx="4953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rgbClr val="FF0000"/>
                </a:solidFill>
              </a:rPr>
              <a:t>455001015 "Жергілікті деңгейде мәдениет және тілдерді дамыту саласындағы мемлекеттік саясатты іске асыру жөніндегі қызметтер" 2020 жылы бөлімді ұстауға 7 885,00 мың теңге бөлінді 7884,45 мың теңге игерілді , оның ішінде қызметкерлердің жалақысына штаттық кестеге сәйкес жеке табыс салығы , зейнетақы аударымдары және басқа да ұстап қалулар 3379 мың теңге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871268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93997" y="889284"/>
            <a:ext cx="7537175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dirty="0"/>
              <a:t>2020 жылға мәдени-демалыс жұмыстарын қолдау 250163,0 мың теңгені құрады, оның ішінде 250163,0 мың теңге аударылды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764704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76736" y="476672"/>
            <a:ext cx="6292924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455007015-159 / 169-мемлекеттік тілді және Қазақстан халқының басқа да тілдерін дамытуға 2020 жылы бір жылға -1035,0 мың теңге толығымен пайдаланылды.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616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48544" y="5085184"/>
            <a:ext cx="799288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/>
              <a:t>455010015416-1С бухгалтерия бағдарламалық өнімі үшін лицензия алынды 188,0 мың теңге қаражат толық пайдаланылды Сонымен қатар, 455032015-418 бағдарламасына 2020 жылы ведомствоға қарасты мекемелер мен ұйымдардың күрделі шығыстары үшін 423941,0 мың теңге бөлінді.игерілгені 423940,5 мың теңге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53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26353</TotalTime>
  <Words>205</Words>
  <Application>Microsoft Office PowerPoint</Application>
  <PresentationFormat>Лист A4 (210x297 мм)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Көксу ауданының  мәдинет және тілдерді дамыту бөлімінің желтоқсан айының 2020 жылдың азаматтық бюджетің орындалу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Улар</cp:lastModifiedBy>
  <cp:revision>1958</cp:revision>
  <cp:lastPrinted>2016-07-20T11:16:55Z</cp:lastPrinted>
  <dcterms:created xsi:type="dcterms:W3CDTF">2004-02-06T14:47:15Z</dcterms:created>
  <dcterms:modified xsi:type="dcterms:W3CDTF">2021-01-13T17:15:16Z</dcterms:modified>
</cp:coreProperties>
</file>