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914400"/>
            <a:ext cx="7467600" cy="1905000"/>
          </a:xfrm>
        </p:spPr>
        <p:txBody>
          <a:bodyPr>
            <a:noAutofit/>
          </a:bodyPr>
          <a:lstStyle/>
          <a:p>
            <a:pPr algn="ctr"/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473001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Отдел ветеринарии района (города областного значения)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7092696" cy="2057400"/>
          </a:xfrm>
        </p:spPr>
        <p:txBody>
          <a:bodyPr>
            <a:normAutofit/>
          </a:bodyPr>
          <a:lstStyle/>
          <a:p>
            <a:pPr algn="r"/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2019 году по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услугам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реализации государственной политики на местном уровне в сфере ветеринарии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14 266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тыс.тенге </a:t>
            </a:r>
            <a:endParaRPr lang="kk-KZ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2286000"/>
          </a:xfrm>
        </p:spPr>
        <p:txBody>
          <a:bodyPr>
            <a:noAutofit/>
          </a:bodyPr>
          <a:lstStyle/>
          <a:p>
            <a:pPr algn="ctr"/>
            <a:r>
              <a:rPr lang="kk-KZ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003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Капитальные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государственного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органа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657600"/>
            <a:ext cx="8229600" cy="175260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приобретение машин, оборудования, инструментов, производственного и хозяйственного инвентаря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выделено </a:t>
            </a:r>
          </a:p>
          <a:p>
            <a:pPr algn="r">
              <a:buNone/>
            </a:pP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250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тыс.тенге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762000"/>
            <a:ext cx="7239000" cy="1981200"/>
          </a:xfrm>
        </p:spPr>
        <p:txBody>
          <a:bodyPr>
            <a:noAutofit/>
          </a:bodyPr>
          <a:lstStyle/>
          <a:p>
            <a:pPr algn="ctr"/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473007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отлова и уничтожения бродячих собак и кошек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7800" y="4114800"/>
            <a:ext cx="7239000" cy="1905000"/>
          </a:xfrm>
        </p:spPr>
        <p:txBody>
          <a:bodyPr/>
          <a:lstStyle/>
          <a:p>
            <a:pPr algn="r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рганизации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отлова и уничтожения бродячих собак и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кошек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      4 000,0 тыс.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тенге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676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473008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Возмещение владельцам стоимости изымаемых и уничтожаемых больных животных, продуктов и сырья животного происхождения</a:t>
            </a:r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3962400"/>
            <a:ext cx="7543800" cy="236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озмещения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владельцам стоимости изымаемых и уничтожаемых больных животных, продуктов и сырья животного происхождения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793,0 тыс.тенге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676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473009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Проведение ветеринарных мероприятий по энзоотическим болезням животных </a:t>
            </a:r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00200" y="3962400"/>
            <a:ext cx="7086600" cy="236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роведения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ветеринарных мероприятий по энзоотическим болезням животных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 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1 260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тыс.тенге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676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473010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Проведение мероприятий по идентификации сельскохозяйственных животных </a:t>
            </a:r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1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3962400"/>
            <a:ext cx="7543800" cy="236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роведения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мероприятий по идентификации сельскохозяйственных животных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21 647,0 тыс.тенге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4676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Бюджетная программа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473008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Проведение противоэпизоотических мероприятий</a:t>
            </a:r>
            <a:endParaRPr lang="ru-RU" sz="31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3962400"/>
            <a:ext cx="7543800" cy="236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роведения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противоэпизоотических мероприятий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выделено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186 324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тыс.тенге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146</TotalTime>
  <Words>107</Words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Бюджетная программа 473001  Отдел ветеринарии района (города областного значения)</vt:lpstr>
      <vt:lpstr> Бюджетная программа 473003 Капитальные расходы государственного органа</vt:lpstr>
      <vt:lpstr>Бюджетная программа 473007 Организация отлова и уничтожения бродячих собак и кошек</vt:lpstr>
      <vt:lpstr>  Бюджетная программа 473008 Возмещение владельцам стоимости изымаемых и уничтожаемых больных животных, продуктов и сырья животного происхождения  </vt:lpstr>
      <vt:lpstr>  Бюджетная программа 473009  Проведение ветеринарных мероприятий по энзоотическим болезням животных   </vt:lpstr>
      <vt:lpstr>  Бюджетная программа 473010  Проведение мероприятий по идентификации сельскохозяйственных животных   </vt:lpstr>
      <vt:lpstr>  Бюджетная программа 473008  Проведение противоэпизоотических мероприятий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Бюджеттік бағдарлама 455001</dc:title>
  <dc:creator>User</dc:creator>
  <cp:lastModifiedBy>Пользователь</cp:lastModifiedBy>
  <cp:revision>29</cp:revision>
  <dcterms:created xsi:type="dcterms:W3CDTF">2019-10-24T10:31:10Z</dcterms:created>
  <dcterms:modified xsi:type="dcterms:W3CDTF">2019-10-30T18:35:54Z</dcterms:modified>
</cp:coreProperties>
</file>