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19672" y="4725144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Құрылыс бөлімінің 2019 жылғы АЗАМАТТЫҚ  БЮДЖЕТІ</a:t>
            </a:r>
            <a:endParaRPr lang="ru-RU" sz="3200" dirty="0"/>
          </a:p>
        </p:txBody>
      </p:sp>
      <p:pic>
        <p:nvPicPr>
          <p:cNvPr id="9" name="Рисунок 8" descr="depositphotos_111868788-stock-photo-construction-plans-with-too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09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7664" y="508518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Құрылыс бөлімінің 2019 жылғы АЗАМАТТЫҚ  БЮДЖЕТІ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Құрылыс бөлімі </a:t>
            </a:r>
          </a:p>
          <a:p>
            <a:pPr algn="ctr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юджеттің атқарылуы</a:t>
            </a:r>
          </a:p>
          <a:p>
            <a:pPr algn="ctr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Шығыстар – </a:t>
            </a:r>
          </a:p>
          <a:p>
            <a:pPr algn="ctr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Жергілікті деңгейде құрылыс саласындағы мемлекеттік саясатты іске асыру жөніндегі қызметтер – 11 413 мың теңге</a:t>
            </a:r>
          </a:p>
          <a:p>
            <a:pPr>
              <a:buFont typeface="Wingdings" pitchFamily="2" charset="2"/>
              <a:buChar char="ü"/>
            </a:pPr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Коммуналдық тұрғын үй қорының тұрғын үйін жобалау және (немесе) салу, реконструкциялау – 14 376 мың теңге  </a:t>
            </a:r>
          </a:p>
          <a:p>
            <a:pPr>
              <a:buFont typeface="Wingdings" pitchFamily="2" charset="2"/>
              <a:buChar char="ü"/>
            </a:pPr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Инженерлік-коммуникациялық инфрақұрылымды жобалау, дамыту және (немесе) жайластыру – 713 248 мың теңге</a:t>
            </a:r>
          </a:p>
          <a:p>
            <a:pPr>
              <a:buFont typeface="Wingdings" pitchFamily="2" charset="2"/>
              <a:buChar char="ü"/>
            </a:pPr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Коммуналдық шаруашылығын дамыту – 101 451 мың теңге</a:t>
            </a:r>
          </a:p>
          <a:p>
            <a:pPr>
              <a:buFont typeface="Wingdings" pitchFamily="2" charset="2"/>
              <a:buChar char="ü"/>
            </a:pPr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Мемлекеттік органның күрделі шығыстары – 150 мың теңге </a:t>
            </a:r>
          </a:p>
          <a:p>
            <a:pPr algn="ctr">
              <a:buFont typeface="Wingdings" pitchFamily="2" charset="2"/>
              <a:buChar char="ü"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Бастауыш, негізгі орта және жалпы орта білім беру, объектілерін салу және реконструкциялау – 2 369 009 мың теңге</a:t>
            </a:r>
          </a:p>
          <a:p>
            <a:pPr>
              <a:buFont typeface="Wingdings" pitchFamily="2" charset="2"/>
              <a:buChar char="ü"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Қоғамдық тәртіп пен қауіпсіздік объектілерін салу – 95 544 мың теңге  </a:t>
            </a:r>
          </a:p>
          <a:p>
            <a:pPr>
              <a:buFont typeface="Wingdings" pitchFamily="2" charset="2"/>
              <a:buChar char="ü"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Коммуналдық тұрғын үй қорының тұрғын үйін жобалау және (немесе) салу, реконструкциялау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“Өмірұзақ” тұрғын үй кешені ЖСҚ дайындау  </a:t>
            </a: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91029_1146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988840"/>
            <a:ext cx="5976664" cy="44824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Инженерлік-коммуникациялық инфрақұрылымды жобалау, дамыту және (немесе) жайластыру</a:t>
            </a: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Алматы облысы карасай ауданы Шамалған бекетіндегі ЖТҚ инженерлік-коммуникациялық желілерін дамыту және жайластыру. ТОБЖ байланысының сыртқы желілері.</a:t>
            </a:r>
          </a:p>
          <a:p>
            <a:pPr>
              <a:buFont typeface="Wingdings" pitchFamily="2" charset="2"/>
              <a:buChar char="Ø"/>
            </a:pP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Алматы облысы карасай ауданы Шамалған бекетіндегі ЖТҚ инженерлік-коммуникациялық желілерін дамыту және жайластыру. Автокөлік жолдары. 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WhatsApp Image 2019-10-29 at 14.58.5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924944"/>
            <a:ext cx="2787774" cy="3717032"/>
          </a:xfrm>
          <a:prstGeom prst="rect">
            <a:avLst/>
          </a:prstGeom>
        </p:spPr>
      </p:pic>
      <p:pic>
        <p:nvPicPr>
          <p:cNvPr id="8" name="Рисунок 7" descr="WhatsApp Image 2019-10-29 at 14.58.55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924944"/>
            <a:ext cx="280831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Коммуналдық шаруашылығын дамыту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 Шамалған ауылындағы ғимаратты әкімшілік ғимаратқа қайта жаңарту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191015-WA0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204864"/>
            <a:ext cx="8172400" cy="408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Бастауыш, негізгі орта және жалпы орта білім беру, объектілерін салу және реконструкциялау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 Абай ауылындағы мектепке 600 орындық жапсаржай салу,</a:t>
            </a: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 Қаскелең қаласындағы С.Керімбеков атындағы орта мектепке 300 орындық жапсаржай салу.</a:t>
            </a: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 Көксай аулындағы М.Мәметова атындағы орта мектепке 300 орындық жапсаржай салу.</a:t>
            </a:r>
          </a:p>
          <a:p>
            <a:pPr>
              <a:buFont typeface="Wingdings" pitchFamily="2" charset="2"/>
              <a:buChar char="Ø"/>
            </a:pP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WhatsApp Image 2019-06-11 at 09.43.5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284984"/>
            <a:ext cx="4475989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Қоғамдық тәртіп пен қауіпсіздік объектілерін салу</a:t>
            </a:r>
          </a:p>
          <a:p>
            <a:pPr algn="ctr"/>
            <a:endParaRPr lang="kk-K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14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ауданының Жандосов ауылында қызметтік тұрғын үймен қосарланған учаскелік полиция пунктін (УПП) салу (1 тип, 1-3 учаскелік инспекторларға)</a:t>
            </a:r>
          </a:p>
          <a:p>
            <a:pPr algn="ctr">
              <a:buFont typeface="Wingdings" pitchFamily="2" charset="2"/>
              <a:buChar char="Ø"/>
            </a:pPr>
            <a:r>
              <a:rPr lang="kk-KZ" sz="14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ауданының Жамбыл бекетіндегі қызметтік тұрғын үймен қосарланған учаскелік полиция пунктін (УПП) салу (2 тип, 4-5 учаскелік инспекторларға)</a:t>
            </a:r>
          </a:p>
          <a:p>
            <a:pPr algn="ctr">
              <a:buFont typeface="Wingdings" pitchFamily="2" charset="2"/>
              <a:buChar char="Ø"/>
            </a:pPr>
            <a:r>
              <a:rPr lang="kk-KZ" sz="14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ауданының Береке ауылында қызметтік тұрғын үймен қосарланған учаскелік полиция пунктін (УПП) салу (2 тип, 4-5 учаскелік инспекторларға)</a:t>
            </a:r>
          </a:p>
          <a:p>
            <a:pPr algn="ctr">
              <a:buFont typeface="Wingdings" pitchFamily="2" charset="2"/>
              <a:buChar char="Ø"/>
            </a:pPr>
            <a:r>
              <a:rPr lang="kk-KZ" sz="14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ауданының Б.Ашекеев ауылында қызметтік тұрғын үймен қосарланған учаскелік полиция пунктін (УПП) салу (1 тип, 1-3 учаскелік инспекторларға)</a:t>
            </a:r>
          </a:p>
          <a:p>
            <a:pPr algn="ctr">
              <a:buFont typeface="Wingdings" pitchFamily="2" charset="2"/>
              <a:buChar char="Ø"/>
            </a:pPr>
            <a:r>
              <a:rPr lang="kk-KZ" sz="14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ауданының Шамалған бекетінде қызметтік тұрғын үймен қосарланған учаскелік полиция пунктін (УПП) салу (2 тип, 4-5 учаскелік инспекторларға)</a:t>
            </a:r>
          </a:p>
          <a:p>
            <a:pPr>
              <a:buFont typeface="Wingdings" pitchFamily="2" charset="2"/>
              <a:buChar char="Ø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WhatsApp Image 2019-10-29 at 16.36.0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356992"/>
            <a:ext cx="4464496" cy="33483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404</Words>
  <Application>Microsoft Office PowerPoint</Application>
  <PresentationFormat>Экран (4:3)</PresentationFormat>
  <Paragraphs>126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Құрылыс бөлімінің 2019 жылғы АЗАМАТТЫҚ  БЮДЖЕТІ</dc:title>
  <dc:creator>Пользователь</dc:creator>
  <cp:lastModifiedBy>Пользователь</cp:lastModifiedBy>
  <cp:revision>39</cp:revision>
  <dcterms:created xsi:type="dcterms:W3CDTF">2019-10-28T10:23:18Z</dcterms:created>
  <dcterms:modified xsi:type="dcterms:W3CDTF">2019-10-31T04:27:17Z</dcterms:modified>
</cp:coreProperties>
</file>