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92" d="100"/>
          <a:sy n="92" d="100"/>
        </p:scale>
        <p:origin x="180" y="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71303074670571E-2"/>
          <c:y val="4.6563192904656318E-2"/>
          <c:w val="0.98975109809663253"/>
          <c:h val="0.5964523281596452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4252">
              <a:solidFill>
                <a:schemeClr val="tx1"/>
              </a:solidFill>
              <a:prstDash val="solid"/>
            </a:ln>
          </c:spPr>
          <c:explosion val="30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FFFF" mc:Ignorable="a14" a14:legacySpreadsheetColorIndex="15"/>
                  </a:gs>
                  <a:gs pos="100000">
                    <a:srgbClr xmlns:mc="http://schemas.openxmlformats.org/markup-compatibility/2006" xmlns:a14="http://schemas.microsoft.com/office/drawing/2010/main" val="FEFFFF" mc:Ignorable="a14" a14:legacySpreadsheetColorIndex="15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4252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FF00" mc:Ignorable="a14" a14:legacySpreadsheetColorIndex="11"/>
                  </a:gs>
                  <a:gs pos="100000">
                    <a:srgbClr xmlns:mc="http://schemas.openxmlformats.org/markup-compatibility/2006" xmlns:a14="http://schemas.microsoft.com/office/drawing/2010/main" val="FFFFFF" mc:Ignorable="a14" a14:legacySpreadsheetColorIndex="11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4252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explosion val="32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FFFF" mc:Ignorable="a14" a14:legacySpreadsheetColorIndex="14">
                      <a:gamma/>
                      <a:tint val="27451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FF00FF" mc:Ignorable="a14" a14:legacySpreadsheetColorIndex="14"/>
                  </a:gs>
                </a:gsLst>
                <a:lin ang="5400000" scaled="1"/>
              </a:gradFill>
              <a:ln w="14252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.0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50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жыл</c:v>
                </c:pt>
                <c:pt idx="1">
                  <c:v>2024 жыл</c:v>
                </c:pt>
                <c:pt idx="2">
                  <c:v>2025 жыл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3.5</c:v>
                </c:pt>
                <c:pt idx="1">
                  <c:v>3.7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жыл</c:v>
                </c:pt>
                <c:pt idx="1">
                  <c:v>2024 жыл</c:v>
                </c:pt>
                <c:pt idx="2">
                  <c:v>2025 жыл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2.5</c:v>
                </c:pt>
                <c:pt idx="1">
                  <c:v>2.7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жыл</c:v>
                </c:pt>
                <c:pt idx="1">
                  <c:v>2024 жыл</c:v>
                </c:pt>
                <c:pt idx="2">
                  <c:v>2025 жыл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90969664"/>
        <c:axId val="1990970208"/>
        <c:axId val="0"/>
      </c:bar3DChart>
      <c:catAx>
        <c:axId val="199096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0970208"/>
        <c:crosses val="autoZero"/>
        <c:auto val="1"/>
        <c:lblAlgn val="ctr"/>
        <c:lblOffset val="100"/>
        <c:noMultiLvlLbl val="0"/>
      </c:catAx>
      <c:valAx>
        <c:axId val="199097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0969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0.2136</cdr:x>
      <cdr:y>0.26764</cdr:y>
    </cdr:from>
    <cdr:to>
      <cdr:x>0.31638</cdr:x>
      <cdr:y>0.34802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0218" y="1427155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0.2111</cdr:x>
      <cdr:y>0.18315</cdr:y>
    </cdr:from>
    <cdr:to>
      <cdr:x>0.2914</cdr:x>
      <cdr:y>0.23674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7988" y="780688"/>
          <a:ext cx="714377" cy="228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k-KZ" b="1" dirty="0" smtClean="0">
              <a:solidFill>
                <a:srgbClr val="FF0000"/>
              </a:solidFill>
            </a:rPr>
            <a:t>40059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0.41345</cdr:x>
      <cdr:y>0.13247</cdr:y>
    </cdr:from>
    <cdr:to>
      <cdr:x>0.51623</cdr:x>
      <cdr:y>0.30394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78188" y="564664"/>
          <a:ext cx="914366" cy="730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      </a:t>
          </a:r>
          <a:r>
            <a:rPr lang="ru-RU" b="1" dirty="0" smtClean="0">
              <a:solidFill>
                <a:srgbClr val="FF0000"/>
              </a:solidFill>
            </a:rPr>
            <a:t>40350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0.65627</cdr:x>
      <cdr:y>0.0649</cdr:y>
    </cdr:from>
    <cdr:to>
      <cdr:x>0.75905</cdr:x>
      <cdr:y>0.23638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38428" y="276632"/>
          <a:ext cx="914367" cy="730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kk-KZ" b="1" dirty="0">
              <a:solidFill>
                <a:srgbClr val="FF0000"/>
              </a:solidFill>
            </a:rPr>
            <a:t> </a:t>
          </a:r>
          <a:r>
            <a:rPr lang="kk-KZ" b="1" dirty="0" smtClean="0">
              <a:solidFill>
                <a:srgbClr val="FF0000"/>
              </a:solidFill>
            </a:rPr>
            <a:t> 40654</a:t>
          </a:r>
          <a:endParaRPr lang="ru-RU" sz="11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ADA20-0FCC-46AF-956C-D6925C69FD4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6650" y="1556867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«Көксу ауданы мәслихаты аппараты» мемлекеттік мекемесінің 2023-2025 жылдарға арналған азаматтық бюджетінің жоспары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05376512"/>
              </p:ext>
            </p:extLst>
          </p:nvPr>
        </p:nvGraphicFramePr>
        <p:xfrm>
          <a:off x="1352600" y="1412776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088904" y="4365104"/>
            <a:ext cx="36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None/>
            </a:pPr>
            <a:r>
              <a:rPr lang="kk-KZ" sz="1400" b="1" i="1" dirty="0" smtClean="0"/>
              <a:t>Аппаратты ұстап тұруға</a:t>
            </a:r>
            <a:endParaRPr lang="kk-KZ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40059,0 мың теңге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992560" y="188640"/>
            <a:ext cx="79930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kk-KZ" sz="1800" b="1" dirty="0"/>
              <a:t>Көксу </a:t>
            </a:r>
            <a:r>
              <a:rPr lang="kk-KZ" sz="1800" b="1" dirty="0" smtClean="0"/>
              <a:t>ауданы мәслихатының аппаратының жоспар бойынша </a:t>
            </a:r>
          </a:p>
          <a:p>
            <a:pPr algn="ctr">
              <a:spcBef>
                <a:spcPct val="50000"/>
              </a:spcBef>
              <a:buNone/>
            </a:pPr>
            <a:r>
              <a:rPr lang="kk-KZ" sz="1800" b="1" dirty="0" smtClean="0"/>
              <a:t>2023 </a:t>
            </a:r>
            <a:r>
              <a:rPr lang="kk-KZ" sz="1800" b="1" dirty="0"/>
              <a:t>жылғы бюджетінің </a:t>
            </a:r>
            <a:r>
              <a:rPr lang="kk-KZ" sz="1800" b="1" dirty="0" smtClean="0"/>
              <a:t>көлемі </a:t>
            </a:r>
            <a:r>
              <a:rPr lang="kk-KZ" sz="1800" b="1" dirty="0" smtClean="0">
                <a:latin typeface="+mj-lt"/>
              </a:rPr>
              <a:t>40059,0 </a:t>
            </a:r>
            <a:r>
              <a:rPr lang="kk-KZ" sz="1800" b="1" dirty="0"/>
              <a:t>мың </a:t>
            </a:r>
            <a:r>
              <a:rPr lang="kk-KZ" sz="1800" b="1" dirty="0" smtClean="0"/>
              <a:t>теңге.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68131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</a:t>
            </a:r>
            <a:r>
              <a:rPr lang="kk-KZ" sz="1800" b="1" dirty="0" smtClean="0">
                <a:cs typeface="Arial" panose="020B0604020202020204" pitchFamily="34" charset="0"/>
              </a:rPr>
              <a:t>ауданы мәслихаты аппаратының                                   2023-2025 жылдарға бюджетінің жоспары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07668515"/>
              </p:ext>
            </p:extLst>
          </p:nvPr>
        </p:nvGraphicFramePr>
        <p:xfrm>
          <a:off x="344488" y="2420889"/>
          <a:ext cx="9217024" cy="270829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2024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2025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40059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40350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40654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мәслихатының қызметін қамтамасыз ету жөніндегі қызметтер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40059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40350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40654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90986286"/>
              </p:ext>
            </p:extLst>
          </p:nvPr>
        </p:nvGraphicFramePr>
        <p:xfrm>
          <a:off x="266700" y="2000240"/>
          <a:ext cx="8896350" cy="426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95480" y="1000108"/>
            <a:ext cx="72866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мәслихатының аппараты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ММ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бюджетінің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2023-2025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жылдарға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жоспары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26205</TotalTime>
  <Words>93</Words>
  <Application>Microsoft Office PowerPoint</Application>
  <PresentationFormat>Лист A4 (210x297 мм)</PresentationFormat>
  <Paragraphs>26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Tahoma</vt:lpstr>
      <vt:lpstr>Times New Roman</vt:lpstr>
      <vt:lpstr>Исполнительная</vt:lpstr>
      <vt:lpstr>«Көксу ауданы мәслихаты аппараты» мемлекеттік мекемесінің 2023-2025 жылдарға арналған азаматтық бюджетінің жоспары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RePack by Diakov</cp:lastModifiedBy>
  <cp:revision>1949</cp:revision>
  <cp:lastPrinted>2016-07-20T11:16:55Z</cp:lastPrinted>
  <dcterms:created xsi:type="dcterms:W3CDTF">2004-02-06T14:47:15Z</dcterms:created>
  <dcterms:modified xsi:type="dcterms:W3CDTF">2022-04-27T03:49:08Z</dcterms:modified>
</cp:coreProperties>
</file>