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46689113355792E-2"/>
          <c:y val="0.11296847341756699"/>
          <c:w val="0.58563544455932992"/>
          <c:h val="0.8288919916987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Кірістер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Салықтық түсімдер</c:v>
                </c:pt>
                <c:pt idx="1">
                  <c:v>Салықтық еес түсімдер</c:v>
                </c:pt>
                <c:pt idx="2">
                  <c:v>Трансферттер</c:v>
                </c:pt>
                <c:pt idx="3">
                  <c:v>Субвенциялар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5819</c:v>
                </c:pt>
                <c:pt idx="1">
                  <c:v>0</c:v>
                </c:pt>
                <c:pt idx="2">
                  <c:v>4000</c:v>
                </c:pt>
                <c:pt idx="3">
                  <c:v>62195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E6B54D-46A4-4D21-9FB2-9D855F74840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CA8DA7-4C4D-4CFC-94AC-7DCE15125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Ұйғыр ауданының </a:t>
            </a:r>
          </a:p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Сүмбе ауылдық округінің   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жылдарға арналған</a:t>
            </a:r>
          </a:p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6600" b="1" dirty="0" smtClean="0">
                <a:latin typeface="Times New Roman" pitchFamily="18" charset="0"/>
                <a:cs typeface="Times New Roman" pitchFamily="18" charset="0"/>
              </a:rPr>
              <a:t>Азаматтық бюджеті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Құрметті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қонақтары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fontAlgn="base"/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Сіздердің назарларыңызға Сүмбе ауылының 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жылдарға арналған азаматтық бюджеті ұсынылады, бұл жерде ауылдық округінің негізгі социалдық-экономикалық көрсеткіштері, Сүмбе ауылының  бюджеті және бюджет қаражатының шығындар бағыты, бюджеттің атқарылуы туралы ақпарат көрсетілген.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5500" b="1" dirty="0" smtClean="0">
                <a:latin typeface="Times New Roman" pitchFamily="18" charset="0"/>
                <a:cs typeface="Times New Roman" pitchFamily="18" charset="0"/>
              </a:rPr>
              <a:t>Бұл құжат мынадай бөлімдерді қамтиды: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- негізгі әлеуметтік-экономикалық даму көрсеткіштері;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- бюджеттің түсімдері мен шығыстарына;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       Сүмбе ауылының 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жылдарға арналған бюджеті Қазақстан Республикасының Бюджет және Салық Кодекстеріне, Ұйғыр ауданының 2018-2020 жылдарға арналған әлеуметтік-экономикалық  даму болжамына және бюджет түсімдерін болжау әдістемесі негізінде әзірленеді. Бюджет Ұйғыр аудандық мәслихатының кезекті сессиясында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жылы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09 қаңтарында  №6-43-259  </a:t>
            </a:r>
            <a:r>
              <a:rPr lang="kk-KZ" sz="5500" dirty="0" smtClean="0">
                <a:latin typeface="Times New Roman" pitchFamily="18" charset="0"/>
                <a:cs typeface="Times New Roman" pitchFamily="18" charset="0"/>
              </a:rPr>
              <a:t>шешімімен бекітілді</a:t>
            </a:r>
            <a:r>
              <a:rPr lang="kk-KZ" dirty="0" smtClean="0"/>
              <a:t>.</a:t>
            </a:r>
            <a:endParaRPr lang="ru-RU" dirty="0" smtClean="0"/>
          </a:p>
          <a:p>
            <a:r>
              <a:rPr lang="kk-KZ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132872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200" b="1" dirty="0" smtClean="0"/>
              <a:t>Ұйғыр ауданының Сүмбе ауылдық округінің </a:t>
            </a:r>
            <a:r>
              <a:rPr lang="kk-KZ" sz="2200" b="1" dirty="0" smtClean="0"/>
              <a:t>2019-2021 </a:t>
            </a:r>
            <a:r>
              <a:rPr lang="kk-KZ" sz="2200" b="1" dirty="0" smtClean="0"/>
              <a:t>жылдарға арналған негізгі әлеуметтік экономикалық-даму көрсеткіштері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56576"/>
              </p:ext>
            </p:extLst>
          </p:nvPr>
        </p:nvGraphicFramePr>
        <p:xfrm>
          <a:off x="251520" y="1556792"/>
          <a:ext cx="7992888" cy="4857783"/>
        </p:xfrm>
        <a:graphic>
          <a:graphicData uri="http://schemas.openxmlformats.org/drawingml/2006/table">
            <a:tbl>
              <a:tblPr/>
              <a:tblGrid>
                <a:gridCol w="467398"/>
                <a:gridCol w="3306090"/>
                <a:gridCol w="1088285"/>
                <a:gridCol w="1008112"/>
                <a:gridCol w="1008112"/>
                <a:gridCol w="1114891"/>
              </a:tblGrid>
              <a:tr h="1518354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90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№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ts val="2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п/п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Көрсеткіштерінің атауы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2018</a:t>
                      </a:r>
                      <a:r>
                        <a:rPr lang="kk-KZ" sz="11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жыл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2019</a:t>
                      </a:r>
                      <a:r>
                        <a:rPr lang="kk-KZ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жыл 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2020</a:t>
                      </a:r>
                      <a:r>
                        <a:rPr lang="kk-KZ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жыл (Жоспар)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Microsoft Sans Serif"/>
                          <a:cs typeface="Microsoft Sans Serif"/>
                        </a:rPr>
                        <a:t>2021</a:t>
                      </a:r>
                      <a:r>
                        <a:rPr kumimoji="0" lang="kk-K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Microsoft Sans Serif"/>
                          <a:cs typeface="Microsoft Sans Serif"/>
                        </a:rPr>
                        <a:t>жыл (Жоспар)</a:t>
                      </a:r>
                      <a:endParaRPr kumimoji="0" lang="ru-RU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23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1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5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6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659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1</a:t>
                      </a: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Халық саны</a:t>
                      </a: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, тыс.чел.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4,06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4,08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4,1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4,1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745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</a:t>
                      </a: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Тіркелген жұмыссыздық деңгейі,%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3,1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3,2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3,3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3,3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9461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3</a:t>
                      </a: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Айлық есептік көрсеткіш (АЕК), теңге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2405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2525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745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</a:t>
                      </a: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Ең төменгі жалақы, теңге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28284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42500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586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5</a:t>
                      </a: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.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Орташа айлық жалақы, теңге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93200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95150</a:t>
                      </a: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214290"/>
          <a:ext cx="635798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62058"/>
              </p:ext>
            </p:extLst>
          </p:nvPr>
        </p:nvGraphicFramePr>
        <p:xfrm>
          <a:off x="428596" y="2786058"/>
          <a:ext cx="8286807" cy="3714778"/>
        </p:xfrm>
        <a:graphic>
          <a:graphicData uri="http://schemas.openxmlformats.org/drawingml/2006/table">
            <a:tbl>
              <a:tblPr/>
              <a:tblGrid>
                <a:gridCol w="2007229"/>
                <a:gridCol w="1430564"/>
                <a:gridCol w="1430564"/>
                <a:gridCol w="1709225"/>
                <a:gridCol w="1709225"/>
              </a:tblGrid>
              <a:tr h="38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Атауы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2018жыл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2019жыл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жыл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жыл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Салықтық түсімдер оның ішінде: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5819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6345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7210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7590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Табыс салығы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458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580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Мүлікке салынатын салықтар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5361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5860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6660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5920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Трансферттер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6309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Субвенциялар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62195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16499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15832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16166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Ұйғыр ауданының Сүмбе ауылдық округінің </a:t>
            </a: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жылдарға арналған бюджеті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42036"/>
              </p:ext>
            </p:extLst>
          </p:nvPr>
        </p:nvGraphicFramePr>
        <p:xfrm>
          <a:off x="285721" y="1611250"/>
          <a:ext cx="8643996" cy="4818146"/>
        </p:xfrm>
        <a:graphic>
          <a:graphicData uri="http://schemas.openxmlformats.org/drawingml/2006/table">
            <a:tbl>
              <a:tblPr/>
              <a:tblGrid>
                <a:gridCol w="947631"/>
                <a:gridCol w="4262812"/>
                <a:gridCol w="1183772"/>
                <a:gridCol w="1183772"/>
                <a:gridCol w="1066009"/>
              </a:tblGrid>
              <a:tr h="301715">
                <a:tc rowSpan="2">
                  <a:txBody>
                    <a:bodyPr/>
                    <a:lstStyle/>
                    <a:p>
                      <a:pPr marL="127000" algn="l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K</a:t>
                      </a:r>
                      <a:r>
                        <a:rPr lang="kk-KZ" sz="12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Б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K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Атауы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Мың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.тенге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4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2019 </a:t>
                      </a:r>
                      <a:r>
                        <a:rPr lang="kk-KZ" sz="12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жыл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2020</a:t>
                      </a:r>
                      <a:r>
                        <a:rPr lang="kk-KZ" sz="1200" b="1" i="0" u="none" strike="noStrike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</a:t>
                      </a:r>
                      <a:r>
                        <a:rPr lang="kk-KZ" sz="12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жыл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(жоспар)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200" b="1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2021</a:t>
                      </a:r>
                      <a:r>
                        <a:rPr lang="kk-KZ" sz="1200" b="1" i="0" u="none" strike="noStrike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</a:t>
                      </a:r>
                      <a:r>
                        <a:rPr lang="kk-KZ" sz="12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жыл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2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(жоспар)</a:t>
                      </a:r>
                      <a:endParaRPr lang="ru-RU" sz="1200" b="1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73">
                <a:tc>
                  <a:txBody>
                    <a:bodyPr/>
                    <a:lstStyle/>
                    <a:p>
                      <a:pPr marL="127000"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ru-RU" sz="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ru-RU" sz="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ll.</a:t>
                      </a: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Шығыстар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23784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23042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23756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98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01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Жалпы сипаттағы мемлекеттік қызметтер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19940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mbria"/>
                          <a:cs typeface="Times New Roman"/>
                        </a:rPr>
                        <a:t>19200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19800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76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04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Білім беру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12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07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Тұрғын үй-коммуналдық шаруашылық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3844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3842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3956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36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08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Мәдениет,спорт,туризм және ақпараттық кеңестік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08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12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Көлік және коммуникация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47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13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Басқалар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3200"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0" i="0" u="none" strike="noStrike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     </a:t>
                      </a:r>
                      <a:r>
                        <a:rPr lang="kk-KZ" sz="14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12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14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Қарыздарды өтеу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view-image" descr="http://fotochki.com/wp-content/uploads/2017/02/street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8858311" cy="300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714752"/>
            <a:ext cx="89297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Елд</a:t>
            </a: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мекендердегі көшелерді жарықтандыру  (млн.тенге)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2019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2223,0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2228,0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2230,0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орожная щетка, чистя городскую улицу с инструментом метлы Лицензионные Стоковые Фот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3857652" cy="292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анитарии треков уборки улиц Лицензионные Стоковые Фот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42852"/>
            <a:ext cx="4357718" cy="285752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3357562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Елд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мекендердің санитариясын қамтамасыз ету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(млн.теңге)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2019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		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2020 жыл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646,0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   661,0		    707,0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view-image" descr="http://lsrural.ru/upload/file/object/Michurinets/22_glavniii_sait_125_eskiz_6_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43182"/>
          </a:xfrm>
          <a:prstGeom prst="rect">
            <a:avLst/>
          </a:prstGeom>
          <a:noFill/>
          <a:ln>
            <a:noFill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2928934"/>
            <a:ext cx="88582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Елд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мекендерді абаттандыру мен көгалдандыру</a:t>
            </a:r>
            <a:r>
              <a:rPr lang="ru-RU" sz="3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(млн.теңге)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 жыл		2019 жыл	2020 жыл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891,0			  953,0              1019,0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</TotalTime>
  <Words>285</Words>
  <Application>Microsoft Office PowerPoint</Application>
  <PresentationFormat>Экран (4:3)</PresentationFormat>
  <Paragraphs>154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Құрметті сайт қонақтары! </vt:lpstr>
      <vt:lpstr>Ұйғыр ауданының Сүмбе ауылдық округінің 2019-2021 жылдарға арналған негізгі әлеуметтік экономикалық-даму көрсеткіштері </vt:lpstr>
      <vt:lpstr>Презентация PowerPoint</vt:lpstr>
      <vt:lpstr>  Ұйғыр ауданының Сүмбе ауылдық округінің 2019-2021 жылдарға арналған бюджеті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</dc:creator>
  <cp:lastModifiedBy>Арзигуль</cp:lastModifiedBy>
  <cp:revision>9</cp:revision>
  <dcterms:created xsi:type="dcterms:W3CDTF">2018-01-31T18:42:57Z</dcterms:created>
  <dcterms:modified xsi:type="dcterms:W3CDTF">2019-11-04T09:27:47Z</dcterms:modified>
</cp:coreProperties>
</file>