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79" r:id="rId3"/>
    <p:sldId id="1080" r:id="rId4"/>
    <p:sldId id="1081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78" d="100"/>
          <a:sy n="78" d="100"/>
        </p:scale>
        <p:origin x="-90" y="-8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001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003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70.599999999999994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004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0.51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005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2.0299999999999998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006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007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0.06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012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0.01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015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0.33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024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6.9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030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  <c:pt idx="0">
                  <c:v>0.03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040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Лист1!$L$2:$L$5</c:f>
              <c:numCache>
                <c:formatCode>General</c:formatCode>
                <c:ptCount val="4"/>
                <c:pt idx="0">
                  <c:v>2.62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067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Лист1!$M$2:$M$5</c:f>
              <c:numCache>
                <c:formatCode>General</c:formatCode>
                <c:ptCount val="4"/>
                <c:pt idx="0">
                  <c:v>12.72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077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Лист1!$N$2:$N$5</c:f>
              <c:numCache>
                <c:formatCode>General</c:formatCode>
                <c:ptCount val="4"/>
                <c:pt idx="0">
                  <c:v>2.2599999999999998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515200"/>
        <c:axId val="169558016"/>
      </c:barChart>
      <c:catAx>
        <c:axId val="162515200"/>
        <c:scaling>
          <c:orientation val="minMax"/>
        </c:scaling>
        <c:delete val="0"/>
        <c:axPos val="b"/>
        <c:majorTickMark val="out"/>
        <c:minorTickMark val="none"/>
        <c:tickLblPos val="nextTo"/>
        <c:crossAx val="169558016"/>
        <c:crosses val="autoZero"/>
        <c:auto val="1"/>
        <c:lblAlgn val="ctr"/>
        <c:lblOffset val="100"/>
        <c:noMultiLvlLbl val="0"/>
      </c:catAx>
      <c:valAx>
        <c:axId val="169558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515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ru-RU" sz="3200" b="1" dirty="0" smtClean="0"/>
              <a:t>образования </a:t>
            </a:r>
            <a:r>
              <a:rPr lang="ru-RU" sz="3200" b="1" dirty="0" err="1" smtClean="0"/>
              <a:t>Коксуского</a:t>
            </a:r>
            <a:r>
              <a:rPr lang="kk-KZ" sz="3200" b="1" dirty="0" smtClean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бюджета  на 2019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 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6600"/>
                </a:solidFill>
              </a:rPr>
              <a:t>Удельный вес расходной части </a:t>
            </a:r>
            <a:r>
              <a:rPr lang="ru-RU" b="1" dirty="0">
                <a:solidFill>
                  <a:srgbClr val="CC6600"/>
                </a:solidFill>
              </a:rPr>
              <a:t>бюджета на 2019 год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382667"/>
              </p:ext>
            </p:extLst>
          </p:nvPr>
        </p:nvGraphicFramePr>
        <p:xfrm>
          <a:off x="742950" y="2147888"/>
          <a:ext cx="84201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6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908720"/>
            <a:ext cx="8420100" cy="1143000"/>
          </a:xfrm>
        </p:spPr>
        <p:txBody>
          <a:bodyPr/>
          <a:lstStyle/>
          <a:p>
            <a:pPr algn="ctr"/>
            <a:r>
              <a:rPr lang="ru-RU" b="1" dirty="0"/>
              <a:t>Расходная часть бюджета на 2019 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990457"/>
              </p:ext>
            </p:extLst>
          </p:nvPr>
        </p:nvGraphicFramePr>
        <p:xfrm>
          <a:off x="742950" y="2147888"/>
          <a:ext cx="842010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025"/>
                <a:gridCol w="2105025"/>
                <a:gridCol w="2105025"/>
                <a:gridCol w="210502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программы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effectLst/>
                          <a:latin typeface="Times New Roman"/>
                          <a:ea typeface="Calibri"/>
                        </a:rPr>
                        <a:t>Услуги по реализации государственной политики в области образования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14899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effectLst/>
                          <a:latin typeface="Times New Roman"/>
                          <a:ea typeface="Calibri"/>
                        </a:rPr>
                        <a:t>Капитальные расходы государственных органов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455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effectLst/>
                          <a:latin typeface="Times New Roman"/>
                          <a:ea typeface="Calibri"/>
                        </a:rPr>
                        <a:t>Общеобразовательное обучение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3178763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effectLst/>
                          <a:latin typeface="Times New Roman"/>
                          <a:ea typeface="Calibri"/>
                        </a:rPr>
                        <a:t>Информатизация системы образования в государственных организациях образования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effectLst/>
                          <a:latin typeface="Times New Roman"/>
                          <a:ea typeface="Calibri"/>
                        </a:rPr>
                        <a:t>Приобретение и доставка учебников и УМК для государственных организации образования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91447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effectLst/>
                          <a:latin typeface="Times New Roman"/>
                          <a:ea typeface="Calibri"/>
                        </a:rPr>
                        <a:t>Дополнительное образование для детей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72100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effectLst/>
                          <a:latin typeface="Times New Roman"/>
                          <a:ea typeface="Calibri"/>
                        </a:rPr>
                        <a:t>Проведение школьных олимпиад и внешкольных мероприятийй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2881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67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Расходная часть бюджета на 2019 год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525914"/>
              </p:ext>
            </p:extLst>
          </p:nvPr>
        </p:nvGraphicFramePr>
        <p:xfrm>
          <a:off x="742950" y="2147888"/>
          <a:ext cx="8420100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050"/>
                <a:gridCol w="42100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программ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effectLst/>
                          <a:latin typeface="Times New Roman"/>
                          <a:ea typeface="Calibri"/>
                        </a:rPr>
                        <a:t>Ежемесячная оплата денежных средст опекунам  на содержание ребенка (детей) сирот и ребенка (детей), оставшихся без попечения родителей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effectLst/>
                          <a:latin typeface="Times New Roman"/>
                          <a:ea typeface="Calibri"/>
                        </a:rPr>
                        <a:t>Целевые текущие трансфертам бюджетам городов и районов на реализацию государственного образовательного заказа в организациях дошкольного образования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3110701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effectLst/>
                          <a:latin typeface="Times New Roman"/>
                          <a:ea typeface="Calibri"/>
                        </a:rPr>
                        <a:t>Содержание ребенка (детей), переданных на патронатное воспитани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1686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effectLst/>
                          <a:latin typeface="Times New Roman"/>
                          <a:ea typeface="Calibri"/>
                        </a:rPr>
                        <a:t>Реализация государственного образовательного заказа в организациях дошкольного образования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118059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effectLst/>
                          <a:latin typeface="Times New Roman"/>
                          <a:ea typeface="Calibri"/>
                        </a:rPr>
                        <a:t>Капитальные расходы подведомственных организации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572892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effectLst/>
                          <a:latin typeface="Times New Roman"/>
                          <a:ea typeface="Calibri"/>
                        </a:rPr>
                        <a:t>Реализация программы по социальных и инженерных проектов в рамках программы «Ауыл-Ел бесігі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100935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439663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26207</TotalTime>
  <Words>158</Words>
  <Application>Microsoft Office PowerPoint</Application>
  <PresentationFormat>Лист A4 (210x297 мм)</PresentationFormat>
  <Paragraphs>35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Гражданский бюджет  отдела образования Коксуского района бюджета  на 2019 год</vt:lpstr>
      <vt:lpstr>Удельный вес расходной части бюджета на 2019 год</vt:lpstr>
      <vt:lpstr>Расходная часть бюджета на 2019 год</vt:lpstr>
      <vt:lpstr>Расходная часть бюджета на 2019 год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1924</cp:revision>
  <cp:lastPrinted>2016-07-20T11:16:55Z</cp:lastPrinted>
  <dcterms:created xsi:type="dcterms:W3CDTF">2004-02-06T14:47:15Z</dcterms:created>
  <dcterms:modified xsi:type="dcterms:W3CDTF">2019-10-29T08:45:04Z</dcterms:modified>
</cp:coreProperties>
</file>