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1666306065"/>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ru-RU" sz="1400" b="1" dirty="0" smtClean="0">
                          <a:latin typeface="Times New Roman" pitchFamily="18" charset="0"/>
                          <a:cs typeface="Times New Roman" pitchFamily="18" charset="0"/>
                        </a:rPr>
                        <a:t>67676,1</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ru-RU" sz="1400" dirty="0" smtClean="0">
                          <a:solidFill>
                            <a:schemeClr val="tx1"/>
                          </a:solidFill>
                          <a:latin typeface="Times New Roman" pitchFamily="18" charset="0"/>
                          <a:cs typeface="Times New Roman" pitchFamily="18" charset="0"/>
                        </a:rPr>
                        <a:t>8265,9</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ru-RU" sz="1400" dirty="0" smtClean="0">
                          <a:latin typeface="Times New Roman" pitchFamily="18" charset="0"/>
                          <a:cs typeface="Times New Roman" pitchFamily="18" charset="0"/>
                        </a:rPr>
                        <a:t>22426,2</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ru-RU" sz="1400" dirty="0" smtClean="0">
                          <a:latin typeface="Times New Roman" pitchFamily="18" charset="0"/>
                          <a:cs typeface="Times New Roman" pitchFamily="18" charset="0"/>
                        </a:rPr>
                        <a:t>4804</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ru-RU" sz="1400" b="1" smtClean="0">
                          <a:latin typeface="Times New Roman" pitchFamily="18" charset="0"/>
                          <a:cs typeface="Times New Roman" pitchFamily="18" charset="0"/>
                        </a:rPr>
                        <a:t>18510</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9128</TotalTime>
  <Words>509</Words>
  <Application>Microsoft Office PowerPoint</Application>
  <PresentationFormat>Экран (4:3)</PresentationFormat>
  <Paragraphs>107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760</cp:revision>
  <cp:lastPrinted>2015-01-22T12:43:04Z</cp:lastPrinted>
  <dcterms:created xsi:type="dcterms:W3CDTF">2011-07-11T03:51:47Z</dcterms:created>
  <dcterms:modified xsi:type="dcterms:W3CDTF">2020-02-27T11:51:14Z</dcterms:modified>
</cp:coreProperties>
</file>