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бөлімінің 2020 жылының қаңтар </a:t>
            </a:r>
            <a:r>
              <a:rPr lang="kk-KZ" sz="3200" b="1" i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айының орындалуы, </a:t>
            </a:r>
            <a:br>
              <a:rPr lang="kk-KZ" sz="3200" b="1" i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бюджеті 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"Көксу ауданының мәдиниет және тілдері дамыту  бөлімі" мемлекеттік мекемесінің 2020 жылға арналған бюджеті 260 862,0 мың теңгені құрайды 31 қаңтарда 2020 жылда игерілген қаражат 14 151,34 мың теңге  оның ішінде: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690336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FFFF00"/>
                </a:solidFill>
              </a:rPr>
              <a:t>2020 жылы – 7 885,0 мың теңге бөлінді,игерілген 897,34 мың теңге</a:t>
            </a:r>
            <a:r>
              <a:rPr lang="ru-RU" dirty="0" smtClean="0">
                <a:solidFill>
                  <a:srgbClr val="FFFF00"/>
                </a:solidFill>
              </a:rPr>
              <a:t>, "</a:t>
            </a:r>
            <a:r>
              <a:rPr lang="ru-RU" dirty="0" err="1">
                <a:solidFill>
                  <a:srgbClr val="FFFF00"/>
                </a:solidFill>
              </a:rPr>
              <a:t>жергілікті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деңгейде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мәдиниет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тілдері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дамыту</a:t>
            </a:r>
            <a:r>
              <a:rPr lang="ru-RU" dirty="0">
                <a:solidFill>
                  <a:srgbClr val="FFFF00"/>
                </a:solidFill>
              </a:rPr>
              <a:t>  </a:t>
            </a:r>
            <a:r>
              <a:rPr lang="ru-RU" dirty="0" err="1">
                <a:solidFill>
                  <a:srgbClr val="FFFF00"/>
                </a:solidFill>
              </a:rPr>
              <a:t>саласындағы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мемлекеттік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саясатты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іске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асыру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бойынша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қызметтер</a:t>
            </a:r>
            <a:r>
              <a:rPr lang="ru-RU" dirty="0">
                <a:solidFill>
                  <a:srgbClr val="FFFF00"/>
                </a:solidFill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72579" y="900850"/>
            <a:ext cx="7537175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"Мәдени-демалыс жұмысын қолдау" бағдарламасына 2020 жылда- 248 942,0 мың </a:t>
            </a:r>
            <a:r>
              <a:rPr lang="kk-KZ" dirty="0" smtClean="0"/>
              <a:t>теңге,бөлінді  </a:t>
            </a:r>
            <a:r>
              <a:rPr lang="kk-KZ" dirty="0"/>
              <a:t>оның ішінде -13 254,0 мың теңге </a:t>
            </a:r>
            <a:r>
              <a:rPr lang="kk-KZ" dirty="0" smtClean="0"/>
              <a:t>төленді</a:t>
            </a:r>
            <a:r>
              <a:rPr lang="kk-KZ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Мемлекеттік тілді және Қазақстан халқының басқа да тілдерін дамыту бағдарламасына 2020 жылы қаржылындыру бойынша 1035,00 мың теңге.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Күрделі шығыстары подведомостных мекемелерінің және ұйымдастыру 2020 жылда  -3000,0 мың </a:t>
            </a:r>
            <a:r>
              <a:rPr lang="kk-KZ"/>
              <a:t>тенге </a:t>
            </a:r>
            <a:r>
              <a:rPr lang="kk-KZ" smtClean="0"/>
              <a:t>бөлінді</a:t>
            </a:r>
            <a:endParaRPr lang="ru-RU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26351</TotalTime>
  <Words>159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2020 жылының қаңтар айының орындалуы,  азаматтық бюджеті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1957</cp:revision>
  <cp:lastPrinted>2016-07-20T11:16:55Z</cp:lastPrinted>
  <dcterms:created xsi:type="dcterms:W3CDTF">2004-02-06T14:47:15Z</dcterms:created>
  <dcterms:modified xsi:type="dcterms:W3CDTF">2020-04-30T16:27:54Z</dcterms:modified>
</cp:coreProperties>
</file>